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720" r:id="rId2"/>
    <p:sldId id="721" r:id="rId3"/>
    <p:sldId id="782" r:id="rId4"/>
    <p:sldId id="783" r:id="rId5"/>
    <p:sldId id="777" r:id="rId6"/>
    <p:sldId id="784" r:id="rId7"/>
    <p:sldId id="785" r:id="rId8"/>
    <p:sldId id="779" r:id="rId9"/>
    <p:sldId id="786" r:id="rId10"/>
    <p:sldId id="788" r:id="rId11"/>
    <p:sldId id="726" r:id="rId12"/>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Arial" charset="0"/>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1FDD"/>
    <a:srgbClr val="FF6600"/>
    <a:srgbClr val="D64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9" autoAdjust="0"/>
    <p:restoredTop sz="73544" autoAdjust="0"/>
  </p:normalViewPr>
  <p:slideViewPr>
    <p:cSldViewPr>
      <p:cViewPr varScale="1">
        <p:scale>
          <a:sx n="47" d="100"/>
          <a:sy n="47" d="100"/>
        </p:scale>
        <p:origin x="109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B1EC29-9293-43E0-879B-FB3CA479D6CF}"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EE2B4012-5021-405E-9AA7-2894214A1DE3}">
      <dgm:prSet phldrT="[Text]" custT="1"/>
      <dgm:spPr/>
      <dgm:t>
        <a:bodyPr/>
        <a:lstStyle/>
        <a:p>
          <a:r>
            <a:rPr lang="en-US" sz="2400" b="0" dirty="0" smtClean="0">
              <a:solidFill>
                <a:srgbClr val="0000CC"/>
              </a:solidFill>
              <a:latin typeface="Corbel" panose="020B0503020204020204" pitchFamily="34" charset="0"/>
              <a:cs typeface="Arial" pitchFamily="34" charset="0"/>
            </a:rPr>
            <a:t>UNCLOS</a:t>
          </a:r>
        </a:p>
      </dgm:t>
    </dgm:pt>
    <dgm:pt modelId="{BF208F8C-11E6-4817-A708-06F84FA16CA5}" type="parTrans" cxnId="{10ECF582-ECFC-4CD2-83F6-10BCAA54D877}">
      <dgm:prSet/>
      <dgm:spPr/>
      <dgm:t>
        <a:bodyPr/>
        <a:lstStyle/>
        <a:p>
          <a:endParaRPr lang="en-US"/>
        </a:p>
      </dgm:t>
    </dgm:pt>
    <dgm:pt modelId="{9A570477-7F4B-4F3D-AF9A-67E6976712F2}" type="sibTrans" cxnId="{10ECF582-ECFC-4CD2-83F6-10BCAA54D877}">
      <dgm:prSet/>
      <dgm:spPr/>
      <dgm:t>
        <a:bodyPr/>
        <a:lstStyle/>
        <a:p>
          <a:endParaRPr lang="en-US"/>
        </a:p>
      </dgm:t>
    </dgm:pt>
    <dgm:pt modelId="{E7850379-1916-4CDA-833C-C657CDA919DA}">
      <dgm:prSet phldrT="[Text]" custT="1"/>
      <dgm:spPr/>
      <dgm:t>
        <a:bodyPr/>
        <a:lstStyle/>
        <a:p>
          <a:pPr algn="l"/>
          <a:r>
            <a:rPr lang="en-US" sz="2200" b="0" dirty="0" smtClean="0">
              <a:solidFill>
                <a:srgbClr val="0B1FDD"/>
              </a:solidFill>
              <a:latin typeface="Corbel" panose="020B0503020204020204" pitchFamily="34" charset="0"/>
              <a:cs typeface="Arial" pitchFamily="34" charset="0"/>
            </a:rPr>
            <a:t>When a state becomes a party to UNCLOS, it consents to UNCLOS dispute settlement procedures in Part XV, including compulsory procedures entailing binding decisions</a:t>
          </a:r>
          <a:r>
            <a:rPr lang="en-US" sz="2400" b="0" dirty="0" smtClean="0">
              <a:solidFill>
                <a:srgbClr val="0B1FDD"/>
              </a:solidFill>
              <a:latin typeface="Corbel" panose="020B0503020204020204" pitchFamily="34" charset="0"/>
              <a:cs typeface="Arial" pitchFamily="34" charset="0"/>
            </a:rPr>
            <a:t>.  </a:t>
          </a:r>
        </a:p>
      </dgm:t>
    </dgm:pt>
    <dgm:pt modelId="{175056C9-82DD-4471-BC47-E2CCA19BA9D5}" type="sibTrans" cxnId="{62B2D7B1-61B2-42E1-B1F6-806E99257671}">
      <dgm:prSet/>
      <dgm:spPr/>
      <dgm:t>
        <a:bodyPr/>
        <a:lstStyle/>
        <a:p>
          <a:endParaRPr lang="en-US"/>
        </a:p>
      </dgm:t>
    </dgm:pt>
    <dgm:pt modelId="{EF55443A-02B8-400F-86BB-164216C0BA46}" type="parTrans" cxnId="{62B2D7B1-61B2-42E1-B1F6-806E99257671}">
      <dgm:prSet/>
      <dgm:spPr/>
      <dgm:t>
        <a:bodyPr/>
        <a:lstStyle/>
        <a:p>
          <a:endParaRPr lang="en-US"/>
        </a:p>
      </dgm:t>
    </dgm:pt>
    <dgm:pt modelId="{FA159456-2B1F-4624-BBCD-C1F3603866E8}">
      <dgm:prSet phldrT="[Text]" custT="1"/>
      <dgm:spPr/>
      <dgm:t>
        <a:bodyPr/>
        <a:lstStyle/>
        <a:p>
          <a:pPr algn="l"/>
          <a:endParaRPr lang="en-SG" sz="2200" b="0" dirty="0" smtClean="0">
            <a:solidFill>
              <a:srgbClr val="0B1FDD"/>
            </a:solidFill>
            <a:latin typeface="Corbel" panose="020B0503020204020204" pitchFamily="34" charset="0"/>
            <a:cs typeface="Arial"/>
          </a:endParaRPr>
        </a:p>
        <a:p>
          <a:pPr algn="l"/>
          <a:r>
            <a:rPr lang="en-SG" sz="2200" b="0" dirty="0" smtClean="0">
              <a:solidFill>
                <a:srgbClr val="0B1FDD"/>
              </a:solidFill>
              <a:latin typeface="Corbel" panose="020B0503020204020204" pitchFamily="34" charset="0"/>
              <a:cs typeface="Arial"/>
            </a:rPr>
            <a:t>Rationale: stability and certainty of the agreed text, consistent application and a fair and effective dispute settlement regime.</a:t>
          </a:r>
        </a:p>
        <a:p>
          <a:pPr algn="l"/>
          <a:endParaRPr lang="en-SG" sz="2200" b="0" dirty="0" smtClean="0">
            <a:solidFill>
              <a:srgbClr val="0B1FDD"/>
            </a:solidFill>
            <a:latin typeface="Corbel" panose="020B0503020204020204" pitchFamily="34" charset="0"/>
            <a:cs typeface="Arial"/>
          </a:endParaRPr>
        </a:p>
        <a:p>
          <a:pPr algn="l"/>
          <a:endParaRPr lang="en-US" sz="2400" b="0" dirty="0">
            <a:solidFill>
              <a:srgbClr val="0B1FDD"/>
            </a:solidFill>
            <a:latin typeface="Corbel" panose="020B0503020204020204" pitchFamily="34" charset="0"/>
            <a:cs typeface="Arial"/>
          </a:endParaRPr>
        </a:p>
      </dgm:t>
    </dgm:pt>
    <dgm:pt modelId="{F39C39D7-3DA7-4927-B487-63E6E4F2A91A}" type="sibTrans" cxnId="{CFECFCA8-0199-4255-BE73-69493AD56092}">
      <dgm:prSet/>
      <dgm:spPr/>
      <dgm:t>
        <a:bodyPr/>
        <a:lstStyle/>
        <a:p>
          <a:endParaRPr lang="en-US"/>
        </a:p>
      </dgm:t>
    </dgm:pt>
    <dgm:pt modelId="{5B62FEA3-13EF-4674-9863-A4D42A7DD670}" type="parTrans" cxnId="{CFECFCA8-0199-4255-BE73-69493AD56092}">
      <dgm:prSet/>
      <dgm:spPr/>
      <dgm:t>
        <a:bodyPr/>
        <a:lstStyle/>
        <a:p>
          <a:endParaRPr lang="en-US"/>
        </a:p>
      </dgm:t>
    </dgm:pt>
    <dgm:pt modelId="{41737AE0-3313-3146-8B72-151FFB766598}" type="pres">
      <dgm:prSet presAssocID="{EFB1EC29-9293-43E0-879B-FB3CA479D6CF}" presName="vert0" presStyleCnt="0">
        <dgm:presLayoutVars>
          <dgm:dir/>
          <dgm:animOne val="branch"/>
          <dgm:animLvl val="lvl"/>
        </dgm:presLayoutVars>
      </dgm:prSet>
      <dgm:spPr/>
      <dgm:t>
        <a:bodyPr/>
        <a:lstStyle/>
        <a:p>
          <a:endParaRPr lang="en-US"/>
        </a:p>
      </dgm:t>
    </dgm:pt>
    <dgm:pt modelId="{C09AA2C5-413F-A145-9813-27D2547B947A}" type="pres">
      <dgm:prSet presAssocID="{EE2B4012-5021-405E-9AA7-2894214A1DE3}" presName="thickLine" presStyleLbl="alignNode1" presStyleIdx="0" presStyleCnt="1"/>
      <dgm:spPr/>
    </dgm:pt>
    <dgm:pt modelId="{7C2738C9-B79B-9641-BE97-FE059F329095}" type="pres">
      <dgm:prSet presAssocID="{EE2B4012-5021-405E-9AA7-2894214A1DE3}" presName="horz1" presStyleCnt="0"/>
      <dgm:spPr/>
    </dgm:pt>
    <dgm:pt modelId="{DE079991-F51D-A047-922E-52DF183562D6}" type="pres">
      <dgm:prSet presAssocID="{EE2B4012-5021-405E-9AA7-2894214A1DE3}" presName="tx1" presStyleLbl="revTx" presStyleIdx="0" presStyleCnt="3" custScaleX="93116"/>
      <dgm:spPr/>
      <dgm:t>
        <a:bodyPr/>
        <a:lstStyle/>
        <a:p>
          <a:endParaRPr lang="en-US"/>
        </a:p>
      </dgm:t>
    </dgm:pt>
    <dgm:pt modelId="{37DDAF6B-64A5-7B41-B7D2-CED6BE1F1122}" type="pres">
      <dgm:prSet presAssocID="{EE2B4012-5021-405E-9AA7-2894214A1DE3}" presName="vert1" presStyleCnt="0"/>
      <dgm:spPr/>
    </dgm:pt>
    <dgm:pt modelId="{5E36447D-EEED-484D-9F40-6A0F66D3F989}" type="pres">
      <dgm:prSet presAssocID="{E7850379-1916-4CDA-833C-C657CDA919DA}" presName="vertSpace2a" presStyleCnt="0"/>
      <dgm:spPr/>
    </dgm:pt>
    <dgm:pt modelId="{F0D7B44D-A44D-014E-9177-1A74D1676E4C}" type="pres">
      <dgm:prSet presAssocID="{E7850379-1916-4CDA-833C-C657CDA919DA}" presName="horz2" presStyleCnt="0"/>
      <dgm:spPr/>
    </dgm:pt>
    <dgm:pt modelId="{0DCB9E4A-C8F4-1448-898F-1872B745BA1B}" type="pres">
      <dgm:prSet presAssocID="{E7850379-1916-4CDA-833C-C657CDA919DA}" presName="horzSpace2" presStyleCnt="0"/>
      <dgm:spPr/>
    </dgm:pt>
    <dgm:pt modelId="{64EA905E-BC52-404C-A367-8BCFDF9C7FFB}" type="pres">
      <dgm:prSet presAssocID="{E7850379-1916-4CDA-833C-C657CDA919DA}" presName="tx2" presStyleLbl="revTx" presStyleIdx="1" presStyleCnt="3" custScaleX="107624" custScaleY="43987" custLinFactNeighborX="-505" custLinFactNeighborY="-4317"/>
      <dgm:spPr/>
      <dgm:t>
        <a:bodyPr/>
        <a:lstStyle/>
        <a:p>
          <a:endParaRPr lang="en-US"/>
        </a:p>
      </dgm:t>
    </dgm:pt>
    <dgm:pt modelId="{D3A52398-3467-E04F-889A-B3B8AD2BA60A}" type="pres">
      <dgm:prSet presAssocID="{E7850379-1916-4CDA-833C-C657CDA919DA}" presName="vert2" presStyleCnt="0"/>
      <dgm:spPr/>
    </dgm:pt>
    <dgm:pt modelId="{E85A798B-1887-D946-9749-5D4F5DA9E449}" type="pres">
      <dgm:prSet presAssocID="{E7850379-1916-4CDA-833C-C657CDA919DA}" presName="thinLine2b" presStyleLbl="callout" presStyleIdx="0" presStyleCnt="2" custLinFactY="128633" custLinFactNeighborX="561" custLinFactNeighborY="200000"/>
      <dgm:spPr/>
    </dgm:pt>
    <dgm:pt modelId="{345BDABC-AB16-AB4F-943F-3DDD8F4DECE9}" type="pres">
      <dgm:prSet presAssocID="{E7850379-1916-4CDA-833C-C657CDA919DA}" presName="vertSpace2b" presStyleCnt="0"/>
      <dgm:spPr/>
    </dgm:pt>
    <dgm:pt modelId="{98179E06-EA76-714F-9E8D-C1AE2AFC4FBE}" type="pres">
      <dgm:prSet presAssocID="{FA159456-2B1F-4624-BBCD-C1F3603866E8}" presName="horz2" presStyleCnt="0"/>
      <dgm:spPr/>
    </dgm:pt>
    <dgm:pt modelId="{7A0E9D2A-5EBA-E243-98C4-C6628FB4A475}" type="pres">
      <dgm:prSet presAssocID="{FA159456-2B1F-4624-BBCD-C1F3603866E8}" presName="horzSpace2" presStyleCnt="0"/>
      <dgm:spPr/>
    </dgm:pt>
    <dgm:pt modelId="{628D1D3C-A2A2-F245-AB2C-47877965516C}" type="pres">
      <dgm:prSet presAssocID="{FA159456-2B1F-4624-BBCD-C1F3603866E8}" presName="tx2" presStyleLbl="revTx" presStyleIdx="2" presStyleCnt="3" custScaleX="109033" custScaleY="104772" custLinFactNeighborX="90" custLinFactNeighborY="-879"/>
      <dgm:spPr/>
      <dgm:t>
        <a:bodyPr/>
        <a:lstStyle/>
        <a:p>
          <a:endParaRPr lang="en-US"/>
        </a:p>
      </dgm:t>
    </dgm:pt>
    <dgm:pt modelId="{B548915C-C7AF-2340-BF30-946B8632C8ED}" type="pres">
      <dgm:prSet presAssocID="{FA159456-2B1F-4624-BBCD-C1F3603866E8}" presName="vert2" presStyleCnt="0"/>
      <dgm:spPr/>
    </dgm:pt>
    <dgm:pt modelId="{22954C6D-145F-F049-8994-BDF72BD485E4}" type="pres">
      <dgm:prSet presAssocID="{FA159456-2B1F-4624-BBCD-C1F3603866E8}" presName="thinLine2b" presStyleLbl="callout" presStyleIdx="1" presStyleCnt="2"/>
      <dgm:spPr/>
    </dgm:pt>
    <dgm:pt modelId="{F3591C28-0D02-6548-A886-46D5EA0A6CAD}" type="pres">
      <dgm:prSet presAssocID="{FA159456-2B1F-4624-BBCD-C1F3603866E8}" presName="vertSpace2b" presStyleCnt="0"/>
      <dgm:spPr/>
    </dgm:pt>
  </dgm:ptLst>
  <dgm:cxnLst>
    <dgm:cxn modelId="{72641353-FAD5-47AD-835C-76E175D90D3C}" type="presOf" srcId="{EFB1EC29-9293-43E0-879B-FB3CA479D6CF}" destId="{41737AE0-3313-3146-8B72-151FFB766598}" srcOrd="0" destOrd="0" presId="urn:microsoft.com/office/officeart/2008/layout/LinedList"/>
    <dgm:cxn modelId="{62B2D7B1-61B2-42E1-B1F6-806E99257671}" srcId="{EE2B4012-5021-405E-9AA7-2894214A1DE3}" destId="{E7850379-1916-4CDA-833C-C657CDA919DA}" srcOrd="0" destOrd="0" parTransId="{EF55443A-02B8-400F-86BB-164216C0BA46}" sibTransId="{175056C9-82DD-4471-BC47-E2CCA19BA9D5}"/>
    <dgm:cxn modelId="{A7E5657D-9D3D-4EB3-AA7D-79D0445080A6}" type="presOf" srcId="{FA159456-2B1F-4624-BBCD-C1F3603866E8}" destId="{628D1D3C-A2A2-F245-AB2C-47877965516C}" srcOrd="0" destOrd="0" presId="urn:microsoft.com/office/officeart/2008/layout/LinedList"/>
    <dgm:cxn modelId="{10ECF582-ECFC-4CD2-83F6-10BCAA54D877}" srcId="{EFB1EC29-9293-43E0-879B-FB3CA479D6CF}" destId="{EE2B4012-5021-405E-9AA7-2894214A1DE3}" srcOrd="0" destOrd="0" parTransId="{BF208F8C-11E6-4817-A708-06F84FA16CA5}" sibTransId="{9A570477-7F4B-4F3D-AF9A-67E6976712F2}"/>
    <dgm:cxn modelId="{AF81B295-452D-41EB-9ABE-D0FD49235D63}" type="presOf" srcId="{EE2B4012-5021-405E-9AA7-2894214A1DE3}" destId="{DE079991-F51D-A047-922E-52DF183562D6}" srcOrd="0" destOrd="0" presId="urn:microsoft.com/office/officeart/2008/layout/LinedList"/>
    <dgm:cxn modelId="{CFECFCA8-0199-4255-BE73-69493AD56092}" srcId="{EE2B4012-5021-405E-9AA7-2894214A1DE3}" destId="{FA159456-2B1F-4624-BBCD-C1F3603866E8}" srcOrd="1" destOrd="0" parTransId="{5B62FEA3-13EF-4674-9863-A4D42A7DD670}" sibTransId="{F39C39D7-3DA7-4927-B487-63E6E4F2A91A}"/>
    <dgm:cxn modelId="{7CC1C325-9D9A-469D-949A-6629BDC9EFFD}" type="presOf" srcId="{E7850379-1916-4CDA-833C-C657CDA919DA}" destId="{64EA905E-BC52-404C-A367-8BCFDF9C7FFB}" srcOrd="0" destOrd="0" presId="urn:microsoft.com/office/officeart/2008/layout/LinedList"/>
    <dgm:cxn modelId="{516D5E73-908E-4F54-88BA-AB7EF80582D0}" type="presParOf" srcId="{41737AE0-3313-3146-8B72-151FFB766598}" destId="{C09AA2C5-413F-A145-9813-27D2547B947A}" srcOrd="0" destOrd="0" presId="urn:microsoft.com/office/officeart/2008/layout/LinedList"/>
    <dgm:cxn modelId="{7FC19BA4-EFD3-4F7F-84D6-2E401E8D35CF}" type="presParOf" srcId="{41737AE0-3313-3146-8B72-151FFB766598}" destId="{7C2738C9-B79B-9641-BE97-FE059F329095}" srcOrd="1" destOrd="0" presId="urn:microsoft.com/office/officeart/2008/layout/LinedList"/>
    <dgm:cxn modelId="{07EEEF83-35A6-4319-9BB6-339E8F5694D5}" type="presParOf" srcId="{7C2738C9-B79B-9641-BE97-FE059F329095}" destId="{DE079991-F51D-A047-922E-52DF183562D6}" srcOrd="0" destOrd="0" presId="urn:microsoft.com/office/officeart/2008/layout/LinedList"/>
    <dgm:cxn modelId="{0FE8533D-15AB-4FF7-938A-9568F872E0A2}" type="presParOf" srcId="{7C2738C9-B79B-9641-BE97-FE059F329095}" destId="{37DDAF6B-64A5-7B41-B7D2-CED6BE1F1122}" srcOrd="1" destOrd="0" presId="urn:microsoft.com/office/officeart/2008/layout/LinedList"/>
    <dgm:cxn modelId="{3D8E4486-9F83-48F1-B66F-6017CE0D189E}" type="presParOf" srcId="{37DDAF6B-64A5-7B41-B7D2-CED6BE1F1122}" destId="{5E36447D-EEED-484D-9F40-6A0F66D3F989}" srcOrd="0" destOrd="0" presId="urn:microsoft.com/office/officeart/2008/layout/LinedList"/>
    <dgm:cxn modelId="{D9A4DFC1-5F04-4107-8641-B96BB3D634C2}" type="presParOf" srcId="{37DDAF6B-64A5-7B41-B7D2-CED6BE1F1122}" destId="{F0D7B44D-A44D-014E-9177-1A74D1676E4C}" srcOrd="1" destOrd="0" presId="urn:microsoft.com/office/officeart/2008/layout/LinedList"/>
    <dgm:cxn modelId="{83FA8C64-6F13-4B09-9AAF-56273CB8E2A4}" type="presParOf" srcId="{F0D7B44D-A44D-014E-9177-1A74D1676E4C}" destId="{0DCB9E4A-C8F4-1448-898F-1872B745BA1B}" srcOrd="0" destOrd="0" presId="urn:microsoft.com/office/officeart/2008/layout/LinedList"/>
    <dgm:cxn modelId="{839E3799-364E-4FA5-BD5F-1B7250C2FEE4}" type="presParOf" srcId="{F0D7B44D-A44D-014E-9177-1A74D1676E4C}" destId="{64EA905E-BC52-404C-A367-8BCFDF9C7FFB}" srcOrd="1" destOrd="0" presId="urn:microsoft.com/office/officeart/2008/layout/LinedList"/>
    <dgm:cxn modelId="{7D2F34AF-02A7-4F25-87F3-9995D4238A20}" type="presParOf" srcId="{F0D7B44D-A44D-014E-9177-1A74D1676E4C}" destId="{D3A52398-3467-E04F-889A-B3B8AD2BA60A}" srcOrd="2" destOrd="0" presId="urn:microsoft.com/office/officeart/2008/layout/LinedList"/>
    <dgm:cxn modelId="{36394302-D95F-40E0-B0E9-97E249465CB6}" type="presParOf" srcId="{37DDAF6B-64A5-7B41-B7D2-CED6BE1F1122}" destId="{E85A798B-1887-D946-9749-5D4F5DA9E449}" srcOrd="2" destOrd="0" presId="urn:microsoft.com/office/officeart/2008/layout/LinedList"/>
    <dgm:cxn modelId="{5A3738CC-8CE1-455F-BE8C-A65086983F52}" type="presParOf" srcId="{37DDAF6B-64A5-7B41-B7D2-CED6BE1F1122}" destId="{345BDABC-AB16-AB4F-943F-3DDD8F4DECE9}" srcOrd="3" destOrd="0" presId="urn:microsoft.com/office/officeart/2008/layout/LinedList"/>
    <dgm:cxn modelId="{A02C9D77-77F2-46B5-892B-B68A1239CB3D}" type="presParOf" srcId="{37DDAF6B-64A5-7B41-B7D2-CED6BE1F1122}" destId="{98179E06-EA76-714F-9E8D-C1AE2AFC4FBE}" srcOrd="4" destOrd="0" presId="urn:microsoft.com/office/officeart/2008/layout/LinedList"/>
    <dgm:cxn modelId="{75A4E7D0-88DD-47BB-8AA5-6AC0E497ABD6}" type="presParOf" srcId="{98179E06-EA76-714F-9E8D-C1AE2AFC4FBE}" destId="{7A0E9D2A-5EBA-E243-98C4-C6628FB4A475}" srcOrd="0" destOrd="0" presId="urn:microsoft.com/office/officeart/2008/layout/LinedList"/>
    <dgm:cxn modelId="{1401A530-4150-4C52-9B19-962D35B77331}" type="presParOf" srcId="{98179E06-EA76-714F-9E8D-C1AE2AFC4FBE}" destId="{628D1D3C-A2A2-F245-AB2C-47877965516C}" srcOrd="1" destOrd="0" presId="urn:microsoft.com/office/officeart/2008/layout/LinedList"/>
    <dgm:cxn modelId="{4E5144E6-8E92-4B93-91E4-E5CEF9092CEC}" type="presParOf" srcId="{98179E06-EA76-714F-9E8D-C1AE2AFC4FBE}" destId="{B548915C-C7AF-2340-BF30-946B8632C8ED}" srcOrd="2" destOrd="0" presId="urn:microsoft.com/office/officeart/2008/layout/LinedList"/>
    <dgm:cxn modelId="{C1718352-7CE6-4BE3-B0E2-39B94380EB84}" type="presParOf" srcId="{37DDAF6B-64A5-7B41-B7D2-CED6BE1F1122}" destId="{22954C6D-145F-F049-8994-BDF72BD485E4}" srcOrd="5" destOrd="0" presId="urn:microsoft.com/office/officeart/2008/layout/LinedList"/>
    <dgm:cxn modelId="{B9A84C8C-B5BF-4E06-8247-D18F08D39946}" type="presParOf" srcId="{37DDAF6B-64A5-7B41-B7D2-CED6BE1F1122}" destId="{F3591C28-0D02-6548-A886-46D5EA0A6CAD}"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8F15E9-AF9F-41FC-A2B9-3F6E35E41A35}" type="doc">
      <dgm:prSet loTypeId="urn:microsoft.com/office/officeart/2005/8/layout/hList9" loCatId="list" qsTypeId="urn:microsoft.com/office/officeart/2005/8/quickstyle/simple2" qsCatId="simple" csTypeId="urn:microsoft.com/office/officeart/2005/8/colors/colorful1#1" csCatId="colorful" phldr="1"/>
      <dgm:spPr/>
      <dgm:t>
        <a:bodyPr/>
        <a:lstStyle/>
        <a:p>
          <a:endParaRPr lang="en-US"/>
        </a:p>
      </dgm:t>
    </dgm:pt>
    <dgm:pt modelId="{24B55762-97FE-4A71-BF54-7EF6109DCDA7}">
      <dgm:prSet phldrT="[Text]"/>
      <dgm:spPr/>
      <dgm:t>
        <a:bodyPr/>
        <a:lstStyle/>
        <a:p>
          <a:r>
            <a:rPr lang="en-US" dirty="0" smtClean="0">
              <a:latin typeface="Corbel" panose="020B0503020204020204" pitchFamily="34" charset="0"/>
              <a:cs typeface="Arial" pitchFamily="34" charset="0"/>
            </a:rPr>
            <a:t>Article 283</a:t>
          </a:r>
          <a:endParaRPr lang="en-US" dirty="0">
            <a:latin typeface="Corbel" panose="020B0503020204020204" pitchFamily="34" charset="0"/>
            <a:cs typeface="Arial" pitchFamily="34" charset="0"/>
          </a:endParaRPr>
        </a:p>
      </dgm:t>
    </dgm:pt>
    <dgm:pt modelId="{A23500E0-F146-431D-B497-9426AC64150C}" type="parTrans" cxnId="{9EA98DDF-C4E6-4406-BE94-FBDC4D494861}">
      <dgm:prSet/>
      <dgm:spPr/>
      <dgm:t>
        <a:bodyPr/>
        <a:lstStyle/>
        <a:p>
          <a:endParaRPr lang="en-US"/>
        </a:p>
      </dgm:t>
    </dgm:pt>
    <dgm:pt modelId="{9B5CE4A9-124D-4C39-9E9D-4287611AE3BD}" type="sibTrans" cxnId="{9EA98DDF-C4E6-4406-BE94-FBDC4D494861}">
      <dgm:prSet/>
      <dgm:spPr/>
      <dgm:t>
        <a:bodyPr/>
        <a:lstStyle/>
        <a:p>
          <a:endParaRPr lang="en-US"/>
        </a:p>
      </dgm:t>
    </dgm:pt>
    <dgm:pt modelId="{C1488251-A79F-4D1A-909D-0C6D9C2D1A03}">
      <dgm:prSet phldrT="[Text]" custT="1"/>
      <dgm:spPr/>
      <dgm:t>
        <a:bodyPr/>
        <a:lstStyle/>
        <a:p>
          <a:r>
            <a:rPr lang="en-US" sz="1700" dirty="0" smtClean="0">
              <a:solidFill>
                <a:srgbClr val="0000CC"/>
              </a:solidFill>
              <a:effectLst/>
              <a:latin typeface="Corbel"/>
              <a:cs typeface="Corbel"/>
            </a:rPr>
            <a:t>When a dispute arises, the parties to the dispute </a:t>
          </a:r>
          <a:r>
            <a:rPr lang="en-US" sz="1700" i="1" u="none" dirty="0" smtClean="0">
              <a:solidFill>
                <a:srgbClr val="0000CC"/>
              </a:solidFill>
              <a:effectLst/>
              <a:latin typeface="Corbel"/>
              <a:cs typeface="Corbel"/>
            </a:rPr>
            <a:t>shall</a:t>
          </a:r>
          <a:r>
            <a:rPr lang="en-US" sz="1700" i="1" dirty="0" smtClean="0">
              <a:solidFill>
                <a:srgbClr val="0000CC"/>
              </a:solidFill>
              <a:effectLst/>
              <a:latin typeface="Corbel"/>
              <a:cs typeface="Corbel"/>
            </a:rPr>
            <a:t> proceed expeditiously to an exchange of views regarding its settlement</a:t>
          </a:r>
          <a:r>
            <a:rPr lang="en-US" sz="1700" dirty="0" smtClean="0">
              <a:solidFill>
                <a:srgbClr val="0000CC"/>
              </a:solidFill>
              <a:effectLst/>
              <a:latin typeface="Corbel"/>
              <a:cs typeface="Corbel"/>
            </a:rPr>
            <a:t> by negotiation or other peaceful means.</a:t>
          </a:r>
          <a:endParaRPr lang="en-SG" sz="1700" dirty="0" smtClean="0">
            <a:solidFill>
              <a:srgbClr val="0B1FDD"/>
            </a:solidFill>
            <a:latin typeface="Corbel"/>
            <a:cs typeface="Corbel"/>
          </a:endParaRPr>
        </a:p>
      </dgm:t>
    </dgm:pt>
    <dgm:pt modelId="{E6022405-F505-4158-A578-F49AE41EC4A5}" type="parTrans" cxnId="{B9947A36-F473-4ED3-B337-6703C8BEB18F}">
      <dgm:prSet/>
      <dgm:spPr/>
      <dgm:t>
        <a:bodyPr/>
        <a:lstStyle/>
        <a:p>
          <a:endParaRPr lang="en-US"/>
        </a:p>
      </dgm:t>
    </dgm:pt>
    <dgm:pt modelId="{7F1A17A7-E97D-42B6-B6F9-6F81A3782776}" type="sibTrans" cxnId="{B9947A36-F473-4ED3-B337-6703C8BEB18F}">
      <dgm:prSet/>
      <dgm:spPr/>
      <dgm:t>
        <a:bodyPr/>
        <a:lstStyle/>
        <a:p>
          <a:endParaRPr lang="en-US"/>
        </a:p>
      </dgm:t>
    </dgm:pt>
    <dgm:pt modelId="{9A837851-45CA-4527-9571-07F6614E9159}">
      <dgm:prSet phldrT="[Text]"/>
      <dgm:spPr/>
      <dgm:t>
        <a:bodyPr/>
        <a:lstStyle/>
        <a:p>
          <a:r>
            <a:rPr lang="en-US" dirty="0" smtClean="0">
              <a:latin typeface="Corbel" panose="020B0503020204020204" pitchFamily="34" charset="0"/>
              <a:cs typeface="Arial" pitchFamily="34" charset="0"/>
            </a:rPr>
            <a:t>Articles 74&amp;83 (1)</a:t>
          </a:r>
          <a:endParaRPr lang="en-US" dirty="0">
            <a:latin typeface="Corbel" panose="020B0503020204020204" pitchFamily="34" charset="0"/>
            <a:cs typeface="Arial" pitchFamily="34" charset="0"/>
          </a:endParaRPr>
        </a:p>
      </dgm:t>
    </dgm:pt>
    <dgm:pt modelId="{B4C827F9-574C-4B2C-ADDD-47DB15D757D7}" type="parTrans" cxnId="{9EC510A7-34A2-49E6-B9A2-9A05E433F145}">
      <dgm:prSet/>
      <dgm:spPr/>
      <dgm:t>
        <a:bodyPr/>
        <a:lstStyle/>
        <a:p>
          <a:endParaRPr lang="en-US"/>
        </a:p>
      </dgm:t>
    </dgm:pt>
    <dgm:pt modelId="{D0F4329E-F152-4D11-8E2B-27186AB0D9F1}" type="sibTrans" cxnId="{9EC510A7-34A2-49E6-B9A2-9A05E433F145}">
      <dgm:prSet/>
      <dgm:spPr/>
      <dgm:t>
        <a:bodyPr/>
        <a:lstStyle/>
        <a:p>
          <a:endParaRPr lang="en-US"/>
        </a:p>
      </dgm:t>
    </dgm:pt>
    <dgm:pt modelId="{D6C3CEE2-3530-4B9F-A4CA-73A1C349EC7A}">
      <dgm:prSet phldrT="[Text]" custT="1"/>
      <dgm:spPr/>
      <dgm:t>
        <a:bodyPr/>
        <a:lstStyle/>
        <a:p>
          <a:pPr marL="0" indent="0"/>
          <a:r>
            <a:rPr lang="en-US" sz="1700" u="none" dirty="0" smtClean="0">
              <a:solidFill>
                <a:srgbClr val="0000CC"/>
              </a:solidFill>
              <a:effectLst/>
              <a:latin typeface="Corbel" panose="020B0503020204020204" pitchFamily="34" charset="0"/>
              <a:cs typeface="Arial" pitchFamily="34" charset="0"/>
            </a:rPr>
            <a:t>Delimitation shall be effected </a:t>
          </a:r>
          <a:r>
            <a:rPr lang="en-US" sz="1700" i="1" u="none" dirty="0" smtClean="0">
              <a:solidFill>
                <a:srgbClr val="0000CC"/>
              </a:solidFill>
              <a:effectLst/>
              <a:latin typeface="Corbel" panose="020B0503020204020204" pitchFamily="34" charset="0"/>
              <a:cs typeface="Arial" pitchFamily="34" charset="0"/>
            </a:rPr>
            <a:t>by agreement</a:t>
          </a:r>
          <a:r>
            <a:rPr lang="en-US" sz="1700" u="none" dirty="0" smtClean="0">
              <a:solidFill>
                <a:srgbClr val="0000CC"/>
              </a:solidFill>
              <a:effectLst/>
              <a:latin typeface="Corbel" panose="020B0503020204020204" pitchFamily="34" charset="0"/>
              <a:cs typeface="Arial" pitchFamily="34" charset="0"/>
            </a:rPr>
            <a:t> on the basis of international law, as referred to in Article 38 of the ICJ Statute in order to achieve an equitable solution. </a:t>
          </a:r>
          <a:endParaRPr lang="en-US" sz="1700" b="1" dirty="0">
            <a:solidFill>
              <a:srgbClr val="0B1FDD"/>
            </a:solidFill>
            <a:latin typeface="Corbel" panose="020B0503020204020204" pitchFamily="34" charset="0"/>
            <a:cs typeface="Arial" pitchFamily="34" charset="0"/>
          </a:endParaRPr>
        </a:p>
      </dgm:t>
    </dgm:pt>
    <dgm:pt modelId="{13D95991-74A9-445C-824C-C4F8E0B02DA3}" type="parTrans" cxnId="{62068B07-34D7-491D-8031-CD0D311A03A1}">
      <dgm:prSet/>
      <dgm:spPr/>
      <dgm:t>
        <a:bodyPr/>
        <a:lstStyle/>
        <a:p>
          <a:endParaRPr lang="en-US"/>
        </a:p>
      </dgm:t>
    </dgm:pt>
    <dgm:pt modelId="{F0914A21-4785-4437-93AC-951F3BD5BD1B}" type="sibTrans" cxnId="{62068B07-34D7-491D-8031-CD0D311A03A1}">
      <dgm:prSet/>
      <dgm:spPr/>
      <dgm:t>
        <a:bodyPr/>
        <a:lstStyle/>
        <a:p>
          <a:endParaRPr lang="en-US"/>
        </a:p>
      </dgm:t>
    </dgm:pt>
    <dgm:pt modelId="{7B8C2A18-25A0-4E2C-BA4E-A8F96EFD42A8}" type="pres">
      <dgm:prSet presAssocID="{BF8F15E9-AF9F-41FC-A2B9-3F6E35E41A35}" presName="list" presStyleCnt="0">
        <dgm:presLayoutVars>
          <dgm:dir/>
          <dgm:animLvl val="lvl"/>
        </dgm:presLayoutVars>
      </dgm:prSet>
      <dgm:spPr/>
      <dgm:t>
        <a:bodyPr/>
        <a:lstStyle/>
        <a:p>
          <a:endParaRPr lang="en-US"/>
        </a:p>
      </dgm:t>
    </dgm:pt>
    <dgm:pt modelId="{8342B867-6073-4294-B798-975AE07D5811}" type="pres">
      <dgm:prSet presAssocID="{24B55762-97FE-4A71-BF54-7EF6109DCDA7}" presName="posSpace" presStyleCnt="0"/>
      <dgm:spPr/>
    </dgm:pt>
    <dgm:pt modelId="{015FB226-1910-4852-AF86-841F503E034F}" type="pres">
      <dgm:prSet presAssocID="{24B55762-97FE-4A71-BF54-7EF6109DCDA7}" presName="vertFlow" presStyleCnt="0"/>
      <dgm:spPr/>
    </dgm:pt>
    <dgm:pt modelId="{4A0A2180-056A-450C-8026-620EA9E63F13}" type="pres">
      <dgm:prSet presAssocID="{24B55762-97FE-4A71-BF54-7EF6109DCDA7}" presName="topSpace" presStyleCnt="0"/>
      <dgm:spPr/>
    </dgm:pt>
    <dgm:pt modelId="{8B3CF0A7-1252-4E41-9A6D-04455116038C}" type="pres">
      <dgm:prSet presAssocID="{24B55762-97FE-4A71-BF54-7EF6109DCDA7}" presName="firstComp" presStyleCnt="0"/>
      <dgm:spPr/>
    </dgm:pt>
    <dgm:pt modelId="{F184E810-2913-4BE3-BB00-1ADB6D1069BA}" type="pres">
      <dgm:prSet presAssocID="{24B55762-97FE-4A71-BF54-7EF6109DCDA7}" presName="firstChild" presStyleLbl="bgAccFollowNode1" presStyleIdx="0" presStyleCnt="2" custScaleX="122789" custScaleY="204617" custLinFactNeighborX="-15095" custLinFactNeighborY="-27885"/>
      <dgm:spPr/>
      <dgm:t>
        <a:bodyPr/>
        <a:lstStyle/>
        <a:p>
          <a:endParaRPr lang="en-US"/>
        </a:p>
      </dgm:t>
    </dgm:pt>
    <dgm:pt modelId="{5B9D6050-A657-4FC7-AE6C-C2904173E4FD}" type="pres">
      <dgm:prSet presAssocID="{24B55762-97FE-4A71-BF54-7EF6109DCDA7}" presName="firstChildTx" presStyleLbl="bgAccFollowNode1" presStyleIdx="0" presStyleCnt="2">
        <dgm:presLayoutVars>
          <dgm:bulletEnabled val="1"/>
        </dgm:presLayoutVars>
      </dgm:prSet>
      <dgm:spPr/>
      <dgm:t>
        <a:bodyPr/>
        <a:lstStyle/>
        <a:p>
          <a:endParaRPr lang="en-US"/>
        </a:p>
      </dgm:t>
    </dgm:pt>
    <dgm:pt modelId="{20CE89F6-D10F-4E47-9A0F-4D4D976A303B}" type="pres">
      <dgm:prSet presAssocID="{24B55762-97FE-4A71-BF54-7EF6109DCDA7}" presName="negSpace" presStyleCnt="0"/>
      <dgm:spPr/>
    </dgm:pt>
    <dgm:pt modelId="{E54F7C4C-7459-4BE5-958F-248B7CFDFBBD}" type="pres">
      <dgm:prSet presAssocID="{24B55762-97FE-4A71-BF54-7EF6109DCDA7}" presName="circle" presStyleLbl="node1" presStyleIdx="0" presStyleCnt="2" custScaleX="65896" custScaleY="54624" custLinFactNeighborX="-7908" custLinFactNeighborY="-32093"/>
      <dgm:spPr/>
      <dgm:t>
        <a:bodyPr/>
        <a:lstStyle/>
        <a:p>
          <a:endParaRPr lang="en-US"/>
        </a:p>
      </dgm:t>
    </dgm:pt>
    <dgm:pt modelId="{EA889A8F-12F3-4518-8BB6-3794861E1215}" type="pres">
      <dgm:prSet presAssocID="{9B5CE4A9-124D-4C39-9E9D-4287611AE3BD}" presName="transSpace" presStyleCnt="0"/>
      <dgm:spPr/>
    </dgm:pt>
    <dgm:pt modelId="{18D781A4-119A-4371-A1E1-791D271AF336}" type="pres">
      <dgm:prSet presAssocID="{9A837851-45CA-4527-9571-07F6614E9159}" presName="posSpace" presStyleCnt="0"/>
      <dgm:spPr/>
    </dgm:pt>
    <dgm:pt modelId="{A7CE64F0-BB23-4A35-8C1A-E495314F5790}" type="pres">
      <dgm:prSet presAssocID="{9A837851-45CA-4527-9571-07F6614E9159}" presName="vertFlow" presStyleCnt="0"/>
      <dgm:spPr/>
    </dgm:pt>
    <dgm:pt modelId="{1278C252-DFF1-4EBA-A42E-DB8770D38FF3}" type="pres">
      <dgm:prSet presAssocID="{9A837851-45CA-4527-9571-07F6614E9159}" presName="topSpace" presStyleCnt="0"/>
      <dgm:spPr/>
    </dgm:pt>
    <dgm:pt modelId="{1F110BB9-0FCC-4717-ABD0-FD38D840E93A}" type="pres">
      <dgm:prSet presAssocID="{9A837851-45CA-4527-9571-07F6614E9159}" presName="firstComp" presStyleCnt="0"/>
      <dgm:spPr/>
    </dgm:pt>
    <dgm:pt modelId="{3ED4C33B-FE50-46A8-8320-967D075CAA74}" type="pres">
      <dgm:prSet presAssocID="{9A837851-45CA-4527-9571-07F6614E9159}" presName="firstChild" presStyleLbl="bgAccFollowNode1" presStyleIdx="1" presStyleCnt="2" custScaleX="119656" custScaleY="203304" custLinFactNeighborX="-22029" custLinFactNeighborY="-26589"/>
      <dgm:spPr/>
      <dgm:t>
        <a:bodyPr/>
        <a:lstStyle/>
        <a:p>
          <a:endParaRPr lang="en-US"/>
        </a:p>
      </dgm:t>
    </dgm:pt>
    <dgm:pt modelId="{7BFDFBA0-7403-412E-B8A7-BE48FA01AE1C}" type="pres">
      <dgm:prSet presAssocID="{9A837851-45CA-4527-9571-07F6614E9159}" presName="firstChildTx" presStyleLbl="bgAccFollowNode1" presStyleIdx="1" presStyleCnt="2">
        <dgm:presLayoutVars>
          <dgm:bulletEnabled val="1"/>
        </dgm:presLayoutVars>
      </dgm:prSet>
      <dgm:spPr/>
      <dgm:t>
        <a:bodyPr/>
        <a:lstStyle/>
        <a:p>
          <a:endParaRPr lang="en-US"/>
        </a:p>
      </dgm:t>
    </dgm:pt>
    <dgm:pt modelId="{AE25F112-565C-43B1-9F4F-EC02C0F31717}" type="pres">
      <dgm:prSet presAssocID="{9A837851-45CA-4527-9571-07F6614E9159}" presName="negSpace" presStyleCnt="0"/>
      <dgm:spPr/>
    </dgm:pt>
    <dgm:pt modelId="{87863D94-E92C-45BA-BB9F-7258961CC8DC}" type="pres">
      <dgm:prSet presAssocID="{9A837851-45CA-4527-9571-07F6614E9159}" presName="circle" presStyleLbl="node1" presStyleIdx="1" presStyleCnt="2" custScaleX="66860" custScaleY="53672" custLinFactNeighborX="-30251" custLinFactNeighborY="-37354"/>
      <dgm:spPr/>
      <dgm:t>
        <a:bodyPr/>
        <a:lstStyle/>
        <a:p>
          <a:endParaRPr lang="en-US"/>
        </a:p>
      </dgm:t>
    </dgm:pt>
  </dgm:ptLst>
  <dgm:cxnLst>
    <dgm:cxn modelId="{137787B4-85FE-403C-9F51-107801DB364A}" type="presOf" srcId="{24B55762-97FE-4A71-BF54-7EF6109DCDA7}" destId="{E54F7C4C-7459-4BE5-958F-248B7CFDFBBD}" srcOrd="0" destOrd="0" presId="urn:microsoft.com/office/officeart/2005/8/layout/hList9"/>
    <dgm:cxn modelId="{86779FED-EE44-48B2-86B9-7D7E2CC86FBB}" type="presOf" srcId="{C1488251-A79F-4D1A-909D-0C6D9C2D1A03}" destId="{5B9D6050-A657-4FC7-AE6C-C2904173E4FD}" srcOrd="1" destOrd="0" presId="urn:microsoft.com/office/officeart/2005/8/layout/hList9"/>
    <dgm:cxn modelId="{D3FE6AE4-6A90-4DDF-97C2-B098529FADE2}" type="presOf" srcId="{C1488251-A79F-4D1A-909D-0C6D9C2D1A03}" destId="{F184E810-2913-4BE3-BB00-1ADB6D1069BA}" srcOrd="0" destOrd="0" presId="urn:microsoft.com/office/officeart/2005/8/layout/hList9"/>
    <dgm:cxn modelId="{9EC510A7-34A2-49E6-B9A2-9A05E433F145}" srcId="{BF8F15E9-AF9F-41FC-A2B9-3F6E35E41A35}" destId="{9A837851-45CA-4527-9571-07F6614E9159}" srcOrd="1" destOrd="0" parTransId="{B4C827F9-574C-4B2C-ADDD-47DB15D757D7}" sibTransId="{D0F4329E-F152-4D11-8E2B-27186AB0D9F1}"/>
    <dgm:cxn modelId="{9EA98DDF-C4E6-4406-BE94-FBDC4D494861}" srcId="{BF8F15E9-AF9F-41FC-A2B9-3F6E35E41A35}" destId="{24B55762-97FE-4A71-BF54-7EF6109DCDA7}" srcOrd="0" destOrd="0" parTransId="{A23500E0-F146-431D-B497-9426AC64150C}" sibTransId="{9B5CE4A9-124D-4C39-9E9D-4287611AE3BD}"/>
    <dgm:cxn modelId="{25113947-D5F3-4E92-8737-1ED215A365FC}" type="presOf" srcId="{D6C3CEE2-3530-4B9F-A4CA-73A1C349EC7A}" destId="{3ED4C33B-FE50-46A8-8320-967D075CAA74}" srcOrd="0" destOrd="0" presId="urn:microsoft.com/office/officeart/2005/8/layout/hList9"/>
    <dgm:cxn modelId="{62068B07-34D7-491D-8031-CD0D311A03A1}" srcId="{9A837851-45CA-4527-9571-07F6614E9159}" destId="{D6C3CEE2-3530-4B9F-A4CA-73A1C349EC7A}" srcOrd="0" destOrd="0" parTransId="{13D95991-74A9-445C-824C-C4F8E0B02DA3}" sibTransId="{F0914A21-4785-4437-93AC-951F3BD5BD1B}"/>
    <dgm:cxn modelId="{29F7FF88-97DD-4C7B-83E1-9F96FDBA52BB}" type="presOf" srcId="{BF8F15E9-AF9F-41FC-A2B9-3F6E35E41A35}" destId="{7B8C2A18-25A0-4E2C-BA4E-A8F96EFD42A8}" srcOrd="0" destOrd="0" presId="urn:microsoft.com/office/officeart/2005/8/layout/hList9"/>
    <dgm:cxn modelId="{B791C170-5761-4DF1-976C-0513523750A3}" type="presOf" srcId="{D6C3CEE2-3530-4B9F-A4CA-73A1C349EC7A}" destId="{7BFDFBA0-7403-412E-B8A7-BE48FA01AE1C}" srcOrd="1" destOrd="0" presId="urn:microsoft.com/office/officeart/2005/8/layout/hList9"/>
    <dgm:cxn modelId="{62B103FF-B1E7-4534-BFBF-3EF65466DC3E}" type="presOf" srcId="{9A837851-45CA-4527-9571-07F6614E9159}" destId="{87863D94-E92C-45BA-BB9F-7258961CC8DC}" srcOrd="0" destOrd="0" presId="urn:microsoft.com/office/officeart/2005/8/layout/hList9"/>
    <dgm:cxn modelId="{B9947A36-F473-4ED3-B337-6703C8BEB18F}" srcId="{24B55762-97FE-4A71-BF54-7EF6109DCDA7}" destId="{C1488251-A79F-4D1A-909D-0C6D9C2D1A03}" srcOrd="0" destOrd="0" parTransId="{E6022405-F505-4158-A578-F49AE41EC4A5}" sibTransId="{7F1A17A7-E97D-42B6-B6F9-6F81A3782776}"/>
    <dgm:cxn modelId="{52479148-D6B5-4A2D-80B7-A0E21C1AE634}" type="presParOf" srcId="{7B8C2A18-25A0-4E2C-BA4E-A8F96EFD42A8}" destId="{8342B867-6073-4294-B798-975AE07D5811}" srcOrd="0" destOrd="0" presId="urn:microsoft.com/office/officeart/2005/8/layout/hList9"/>
    <dgm:cxn modelId="{0135C005-B31F-47AE-9801-8BC7A8E753DB}" type="presParOf" srcId="{7B8C2A18-25A0-4E2C-BA4E-A8F96EFD42A8}" destId="{015FB226-1910-4852-AF86-841F503E034F}" srcOrd="1" destOrd="0" presId="urn:microsoft.com/office/officeart/2005/8/layout/hList9"/>
    <dgm:cxn modelId="{CFDCBA65-6884-4DD6-9B0F-F432A419CDDD}" type="presParOf" srcId="{015FB226-1910-4852-AF86-841F503E034F}" destId="{4A0A2180-056A-450C-8026-620EA9E63F13}" srcOrd="0" destOrd="0" presId="urn:microsoft.com/office/officeart/2005/8/layout/hList9"/>
    <dgm:cxn modelId="{9A99200C-7C21-46C2-83EF-7852D9423B28}" type="presParOf" srcId="{015FB226-1910-4852-AF86-841F503E034F}" destId="{8B3CF0A7-1252-4E41-9A6D-04455116038C}" srcOrd="1" destOrd="0" presId="urn:microsoft.com/office/officeart/2005/8/layout/hList9"/>
    <dgm:cxn modelId="{03CE9E4B-A3C9-4266-8243-7FDB10867A69}" type="presParOf" srcId="{8B3CF0A7-1252-4E41-9A6D-04455116038C}" destId="{F184E810-2913-4BE3-BB00-1ADB6D1069BA}" srcOrd="0" destOrd="0" presId="urn:microsoft.com/office/officeart/2005/8/layout/hList9"/>
    <dgm:cxn modelId="{F1B18773-4C8D-4E85-8719-7E27AD52960C}" type="presParOf" srcId="{8B3CF0A7-1252-4E41-9A6D-04455116038C}" destId="{5B9D6050-A657-4FC7-AE6C-C2904173E4FD}" srcOrd="1" destOrd="0" presId="urn:microsoft.com/office/officeart/2005/8/layout/hList9"/>
    <dgm:cxn modelId="{4DF8020B-0E32-47AE-BA71-36379DC1C50F}" type="presParOf" srcId="{7B8C2A18-25A0-4E2C-BA4E-A8F96EFD42A8}" destId="{20CE89F6-D10F-4E47-9A0F-4D4D976A303B}" srcOrd="2" destOrd="0" presId="urn:microsoft.com/office/officeart/2005/8/layout/hList9"/>
    <dgm:cxn modelId="{DDB61DD6-E0B0-4268-8A41-3CA788C16020}" type="presParOf" srcId="{7B8C2A18-25A0-4E2C-BA4E-A8F96EFD42A8}" destId="{E54F7C4C-7459-4BE5-958F-248B7CFDFBBD}" srcOrd="3" destOrd="0" presId="urn:microsoft.com/office/officeart/2005/8/layout/hList9"/>
    <dgm:cxn modelId="{95C0B7BC-2492-49E7-8B75-A9881A0A4534}" type="presParOf" srcId="{7B8C2A18-25A0-4E2C-BA4E-A8F96EFD42A8}" destId="{EA889A8F-12F3-4518-8BB6-3794861E1215}" srcOrd="4" destOrd="0" presId="urn:microsoft.com/office/officeart/2005/8/layout/hList9"/>
    <dgm:cxn modelId="{44463675-FEF2-4955-8C8F-D480391238E4}" type="presParOf" srcId="{7B8C2A18-25A0-4E2C-BA4E-A8F96EFD42A8}" destId="{18D781A4-119A-4371-A1E1-791D271AF336}" srcOrd="5" destOrd="0" presId="urn:microsoft.com/office/officeart/2005/8/layout/hList9"/>
    <dgm:cxn modelId="{4FBDC985-4B68-45E4-88B3-904BE9EC25DA}" type="presParOf" srcId="{7B8C2A18-25A0-4E2C-BA4E-A8F96EFD42A8}" destId="{A7CE64F0-BB23-4A35-8C1A-E495314F5790}" srcOrd="6" destOrd="0" presId="urn:microsoft.com/office/officeart/2005/8/layout/hList9"/>
    <dgm:cxn modelId="{7C12B3F0-AE9E-47B3-B0E1-506CCE795E52}" type="presParOf" srcId="{A7CE64F0-BB23-4A35-8C1A-E495314F5790}" destId="{1278C252-DFF1-4EBA-A42E-DB8770D38FF3}" srcOrd="0" destOrd="0" presId="urn:microsoft.com/office/officeart/2005/8/layout/hList9"/>
    <dgm:cxn modelId="{AD2D6F51-B8AE-42A3-8107-9A02BF910E7A}" type="presParOf" srcId="{A7CE64F0-BB23-4A35-8C1A-E495314F5790}" destId="{1F110BB9-0FCC-4717-ABD0-FD38D840E93A}" srcOrd="1" destOrd="0" presId="urn:microsoft.com/office/officeart/2005/8/layout/hList9"/>
    <dgm:cxn modelId="{884BD1E2-EE47-4F47-9AE9-CEF8D3AF03A7}" type="presParOf" srcId="{1F110BB9-0FCC-4717-ABD0-FD38D840E93A}" destId="{3ED4C33B-FE50-46A8-8320-967D075CAA74}" srcOrd="0" destOrd="0" presId="urn:microsoft.com/office/officeart/2005/8/layout/hList9"/>
    <dgm:cxn modelId="{2F53BC8A-5B09-43F2-893D-EF12125A86C9}" type="presParOf" srcId="{1F110BB9-0FCC-4717-ABD0-FD38D840E93A}" destId="{7BFDFBA0-7403-412E-B8A7-BE48FA01AE1C}" srcOrd="1" destOrd="0" presId="urn:microsoft.com/office/officeart/2005/8/layout/hList9"/>
    <dgm:cxn modelId="{6B56F4E7-D9D7-4F26-93C8-395AF8615E36}" type="presParOf" srcId="{7B8C2A18-25A0-4E2C-BA4E-A8F96EFD42A8}" destId="{AE25F112-565C-43B1-9F4F-EC02C0F31717}" srcOrd="7" destOrd="0" presId="urn:microsoft.com/office/officeart/2005/8/layout/hList9"/>
    <dgm:cxn modelId="{A173D04A-332D-424B-A707-911444FDE71E}" type="presParOf" srcId="{7B8C2A18-25A0-4E2C-BA4E-A8F96EFD42A8}" destId="{87863D94-E92C-45BA-BB9F-7258961CC8D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1591F0-8D9E-477E-AFDD-287040DB74A8}"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en-US"/>
        </a:p>
      </dgm:t>
    </dgm:pt>
    <dgm:pt modelId="{EDD43BED-A52E-454E-92B4-80C0839DCE4F}">
      <dgm:prSet phldrT="[Text]" custT="1"/>
      <dgm:spPr/>
      <dgm:t>
        <a:bodyPr/>
        <a:lstStyle/>
        <a:p>
          <a:endParaRPr lang="en-US" sz="2500" b="0" dirty="0">
            <a:latin typeface="Corbel"/>
            <a:cs typeface="Corbel"/>
          </a:endParaRPr>
        </a:p>
      </dgm:t>
    </dgm:pt>
    <dgm:pt modelId="{018D3113-5DC5-4CFB-97BD-BCC27F67F93A}" type="parTrans" cxnId="{D7624B6F-6B64-4BA4-A9ED-0F7CB37D85B3}">
      <dgm:prSet/>
      <dgm:spPr/>
      <dgm:t>
        <a:bodyPr/>
        <a:lstStyle/>
        <a:p>
          <a:endParaRPr lang="en-US"/>
        </a:p>
      </dgm:t>
    </dgm:pt>
    <dgm:pt modelId="{1B5974B6-8C1E-478A-97CA-156FEDF1004A}" type="sibTrans" cxnId="{D7624B6F-6B64-4BA4-A9ED-0F7CB37D85B3}">
      <dgm:prSet/>
      <dgm:spPr/>
      <dgm:t>
        <a:bodyPr/>
        <a:lstStyle/>
        <a:p>
          <a:endParaRPr lang="en-US"/>
        </a:p>
      </dgm:t>
    </dgm:pt>
    <dgm:pt modelId="{93CDB00B-34BF-4C08-A7E4-12CC95C61C77}">
      <dgm:prSet phldrT="[Text]" custT="1"/>
      <dgm:spPr/>
      <dgm:t>
        <a:bodyPr/>
        <a:lstStyle/>
        <a:p>
          <a:r>
            <a:rPr lang="en-US" sz="1600" dirty="0" smtClean="0">
              <a:solidFill>
                <a:srgbClr val="0B1FDD"/>
              </a:solidFill>
              <a:latin typeface="Corbel" panose="020B0503020204020204" pitchFamily="34" charset="0"/>
            </a:rPr>
            <a:t>Article 298: a state party may declare that it does not accept any of the compulsory procedures entailing binding decisions for certain categories of disputes, including “disputes concerning the interpretation or application of articles 15, 74 and 83 relating to sea boundary delimitation”.</a:t>
          </a:r>
          <a:endParaRPr lang="en-US" sz="1600" dirty="0">
            <a:solidFill>
              <a:srgbClr val="0B1FDD"/>
            </a:solidFill>
            <a:latin typeface="Corbel" panose="020B0503020204020204" pitchFamily="34" charset="0"/>
            <a:cs typeface="Corbel"/>
          </a:endParaRPr>
        </a:p>
      </dgm:t>
    </dgm:pt>
    <dgm:pt modelId="{EE8C653C-8DAF-4678-AE56-D2DC83BDD373}" type="parTrans" cxnId="{2718DA04-0D41-4BDB-8F69-F9FF56E845D6}">
      <dgm:prSet/>
      <dgm:spPr/>
      <dgm:t>
        <a:bodyPr/>
        <a:lstStyle/>
        <a:p>
          <a:endParaRPr lang="en-US"/>
        </a:p>
      </dgm:t>
    </dgm:pt>
    <dgm:pt modelId="{0CC43CDC-D298-452F-86E1-A08895B2BFC7}" type="sibTrans" cxnId="{2718DA04-0D41-4BDB-8F69-F9FF56E845D6}">
      <dgm:prSet/>
      <dgm:spPr/>
      <dgm:t>
        <a:bodyPr/>
        <a:lstStyle/>
        <a:p>
          <a:endParaRPr lang="en-US"/>
        </a:p>
      </dgm:t>
    </dgm:pt>
    <dgm:pt modelId="{AB8E8E9E-0042-48D1-B779-9753249A457B}">
      <dgm:prSet phldrT="[Text]" custT="1"/>
      <dgm:spPr/>
      <dgm:t>
        <a:bodyPr/>
        <a:lstStyle/>
        <a:p>
          <a:endParaRPr lang="en-US" sz="2500" b="0" dirty="0">
            <a:latin typeface="Corbel"/>
            <a:cs typeface="Corbel"/>
          </a:endParaRPr>
        </a:p>
      </dgm:t>
    </dgm:pt>
    <dgm:pt modelId="{1541C47E-A2D0-4B64-8D1D-A5A9AECF845A}" type="sibTrans" cxnId="{E942DDCE-8F38-4841-A92B-A743DE2BC4E7}">
      <dgm:prSet/>
      <dgm:spPr/>
      <dgm:t>
        <a:bodyPr/>
        <a:lstStyle/>
        <a:p>
          <a:endParaRPr lang="en-US"/>
        </a:p>
      </dgm:t>
    </dgm:pt>
    <dgm:pt modelId="{C6F15F49-234B-4778-AD97-391470A1C597}" type="parTrans" cxnId="{E942DDCE-8F38-4841-A92B-A743DE2BC4E7}">
      <dgm:prSet/>
      <dgm:spPr/>
      <dgm:t>
        <a:bodyPr/>
        <a:lstStyle/>
        <a:p>
          <a:endParaRPr lang="en-US"/>
        </a:p>
      </dgm:t>
    </dgm:pt>
    <dgm:pt modelId="{5919DDA0-2C40-4D57-BAF8-36F337483AB2}">
      <dgm:prSet phldrT="[Text]" custT="1"/>
      <dgm:spPr/>
      <dgm:t>
        <a:bodyPr/>
        <a:lstStyle/>
        <a:p>
          <a:r>
            <a:rPr lang="en-US" sz="1600" dirty="0" smtClean="0">
              <a:solidFill>
                <a:srgbClr val="0B1FDD"/>
              </a:solidFill>
              <a:latin typeface="Corbel"/>
              <a:cs typeface="Corbel"/>
            </a:rPr>
            <a:t>China, Australia, Korea and Thailand.</a:t>
          </a:r>
          <a:endParaRPr lang="en-US" sz="1600" dirty="0">
            <a:solidFill>
              <a:srgbClr val="0B1FDD"/>
            </a:solidFill>
            <a:latin typeface="Corbel" panose="020B0503020204020204" pitchFamily="34" charset="0"/>
            <a:cs typeface="Corbel"/>
          </a:endParaRPr>
        </a:p>
      </dgm:t>
    </dgm:pt>
    <dgm:pt modelId="{8D2E9702-1011-4144-8BA5-D8FDF660C730}" type="sibTrans" cxnId="{E198EACC-E7C9-42F2-A6ED-1C16B9DB2F2F}">
      <dgm:prSet/>
      <dgm:spPr/>
      <dgm:t>
        <a:bodyPr/>
        <a:lstStyle/>
        <a:p>
          <a:endParaRPr lang="en-US"/>
        </a:p>
      </dgm:t>
    </dgm:pt>
    <dgm:pt modelId="{4D444870-E432-4B32-808B-CA64E4758294}" type="parTrans" cxnId="{E198EACC-E7C9-42F2-A6ED-1C16B9DB2F2F}">
      <dgm:prSet/>
      <dgm:spPr/>
      <dgm:t>
        <a:bodyPr/>
        <a:lstStyle/>
        <a:p>
          <a:endParaRPr lang="en-US"/>
        </a:p>
      </dgm:t>
    </dgm:pt>
    <dgm:pt modelId="{6899A677-C1A2-460B-B1B6-D121EFA79570}" type="pres">
      <dgm:prSet presAssocID="{8D1591F0-8D9E-477E-AFDD-287040DB74A8}" presName="linearFlow" presStyleCnt="0">
        <dgm:presLayoutVars>
          <dgm:dir/>
          <dgm:animLvl val="lvl"/>
          <dgm:resizeHandles val="exact"/>
        </dgm:presLayoutVars>
      </dgm:prSet>
      <dgm:spPr/>
      <dgm:t>
        <a:bodyPr/>
        <a:lstStyle/>
        <a:p>
          <a:endParaRPr lang="en-US"/>
        </a:p>
      </dgm:t>
    </dgm:pt>
    <dgm:pt modelId="{157F1B99-F1B0-4FB2-B774-859AB5C42785}" type="pres">
      <dgm:prSet presAssocID="{EDD43BED-A52E-454E-92B4-80C0839DCE4F}" presName="composite" presStyleCnt="0"/>
      <dgm:spPr/>
    </dgm:pt>
    <dgm:pt modelId="{22C63949-B899-4E9E-9EA9-47D22D79A2A5}" type="pres">
      <dgm:prSet presAssocID="{EDD43BED-A52E-454E-92B4-80C0839DCE4F}" presName="parentText" presStyleLbl="alignNode1" presStyleIdx="0" presStyleCnt="2">
        <dgm:presLayoutVars>
          <dgm:chMax val="1"/>
          <dgm:bulletEnabled val="1"/>
        </dgm:presLayoutVars>
      </dgm:prSet>
      <dgm:spPr/>
      <dgm:t>
        <a:bodyPr/>
        <a:lstStyle/>
        <a:p>
          <a:endParaRPr lang="en-US"/>
        </a:p>
      </dgm:t>
    </dgm:pt>
    <dgm:pt modelId="{4CAAF5A8-21C5-499E-ABD5-94E70B12C5A9}" type="pres">
      <dgm:prSet presAssocID="{EDD43BED-A52E-454E-92B4-80C0839DCE4F}" presName="descendantText" presStyleLbl="alignAcc1" presStyleIdx="0" presStyleCnt="2">
        <dgm:presLayoutVars>
          <dgm:bulletEnabled val="1"/>
        </dgm:presLayoutVars>
      </dgm:prSet>
      <dgm:spPr/>
      <dgm:t>
        <a:bodyPr/>
        <a:lstStyle/>
        <a:p>
          <a:endParaRPr lang="en-US"/>
        </a:p>
      </dgm:t>
    </dgm:pt>
    <dgm:pt modelId="{6A1D8216-6607-4DCC-A23A-26545A630A42}" type="pres">
      <dgm:prSet presAssocID="{1B5974B6-8C1E-478A-97CA-156FEDF1004A}" presName="sp" presStyleCnt="0"/>
      <dgm:spPr/>
    </dgm:pt>
    <dgm:pt modelId="{9445BEA2-5511-4A52-8984-7D601B5BBF7F}" type="pres">
      <dgm:prSet presAssocID="{AB8E8E9E-0042-48D1-B779-9753249A457B}" presName="composite" presStyleCnt="0"/>
      <dgm:spPr/>
    </dgm:pt>
    <dgm:pt modelId="{CB31981D-A2C8-4510-A07A-EA662C98CA66}" type="pres">
      <dgm:prSet presAssocID="{AB8E8E9E-0042-48D1-B779-9753249A457B}" presName="parentText" presStyleLbl="alignNode1" presStyleIdx="1" presStyleCnt="2">
        <dgm:presLayoutVars>
          <dgm:chMax val="1"/>
          <dgm:bulletEnabled val="1"/>
        </dgm:presLayoutVars>
      </dgm:prSet>
      <dgm:spPr/>
      <dgm:t>
        <a:bodyPr/>
        <a:lstStyle/>
        <a:p>
          <a:endParaRPr lang="en-US"/>
        </a:p>
      </dgm:t>
    </dgm:pt>
    <dgm:pt modelId="{4729393A-82ED-4190-BE5A-4DD32D093CB8}" type="pres">
      <dgm:prSet presAssocID="{AB8E8E9E-0042-48D1-B779-9753249A457B}" presName="descendantText" presStyleLbl="alignAcc1" presStyleIdx="1" presStyleCnt="2">
        <dgm:presLayoutVars>
          <dgm:bulletEnabled val="1"/>
        </dgm:presLayoutVars>
      </dgm:prSet>
      <dgm:spPr/>
      <dgm:t>
        <a:bodyPr/>
        <a:lstStyle/>
        <a:p>
          <a:endParaRPr lang="en-US"/>
        </a:p>
      </dgm:t>
    </dgm:pt>
  </dgm:ptLst>
  <dgm:cxnLst>
    <dgm:cxn modelId="{05A1310F-97EF-4030-8716-415A7F74AA07}" type="presOf" srcId="{EDD43BED-A52E-454E-92B4-80C0839DCE4F}" destId="{22C63949-B899-4E9E-9EA9-47D22D79A2A5}" srcOrd="0" destOrd="0" presId="urn:microsoft.com/office/officeart/2005/8/layout/chevron2"/>
    <dgm:cxn modelId="{E198EACC-E7C9-42F2-A6ED-1C16B9DB2F2F}" srcId="{AB8E8E9E-0042-48D1-B779-9753249A457B}" destId="{5919DDA0-2C40-4D57-BAF8-36F337483AB2}" srcOrd="0" destOrd="0" parTransId="{4D444870-E432-4B32-808B-CA64E4758294}" sibTransId="{8D2E9702-1011-4144-8BA5-D8FDF660C730}"/>
    <dgm:cxn modelId="{D7624B6F-6B64-4BA4-A9ED-0F7CB37D85B3}" srcId="{8D1591F0-8D9E-477E-AFDD-287040DB74A8}" destId="{EDD43BED-A52E-454E-92B4-80C0839DCE4F}" srcOrd="0" destOrd="0" parTransId="{018D3113-5DC5-4CFB-97BD-BCC27F67F93A}" sibTransId="{1B5974B6-8C1E-478A-97CA-156FEDF1004A}"/>
    <dgm:cxn modelId="{E942DDCE-8F38-4841-A92B-A743DE2BC4E7}" srcId="{8D1591F0-8D9E-477E-AFDD-287040DB74A8}" destId="{AB8E8E9E-0042-48D1-B779-9753249A457B}" srcOrd="1" destOrd="0" parTransId="{C6F15F49-234B-4778-AD97-391470A1C597}" sibTransId="{1541C47E-A2D0-4B64-8D1D-A5A9AECF845A}"/>
    <dgm:cxn modelId="{712E0A6E-83D0-4B5F-9639-8975BA5A8D58}" type="presOf" srcId="{5919DDA0-2C40-4D57-BAF8-36F337483AB2}" destId="{4729393A-82ED-4190-BE5A-4DD32D093CB8}" srcOrd="0" destOrd="0" presId="urn:microsoft.com/office/officeart/2005/8/layout/chevron2"/>
    <dgm:cxn modelId="{3BF58786-F101-44DA-B35A-EA8FB82143A9}" type="presOf" srcId="{AB8E8E9E-0042-48D1-B779-9753249A457B}" destId="{CB31981D-A2C8-4510-A07A-EA662C98CA66}" srcOrd="0" destOrd="0" presId="urn:microsoft.com/office/officeart/2005/8/layout/chevron2"/>
    <dgm:cxn modelId="{616D16C8-0D12-4137-AAB6-7408252F7326}" type="presOf" srcId="{8D1591F0-8D9E-477E-AFDD-287040DB74A8}" destId="{6899A677-C1A2-460B-B1B6-D121EFA79570}" srcOrd="0" destOrd="0" presId="urn:microsoft.com/office/officeart/2005/8/layout/chevron2"/>
    <dgm:cxn modelId="{41878A7A-E322-423A-9177-32A11718050D}" type="presOf" srcId="{93CDB00B-34BF-4C08-A7E4-12CC95C61C77}" destId="{4CAAF5A8-21C5-499E-ABD5-94E70B12C5A9}" srcOrd="0" destOrd="0" presId="urn:microsoft.com/office/officeart/2005/8/layout/chevron2"/>
    <dgm:cxn modelId="{2718DA04-0D41-4BDB-8F69-F9FF56E845D6}" srcId="{EDD43BED-A52E-454E-92B4-80C0839DCE4F}" destId="{93CDB00B-34BF-4C08-A7E4-12CC95C61C77}" srcOrd="0" destOrd="0" parTransId="{EE8C653C-8DAF-4678-AE56-D2DC83BDD373}" sibTransId="{0CC43CDC-D298-452F-86E1-A08895B2BFC7}"/>
    <dgm:cxn modelId="{47C3B0EC-B3F2-4844-B1A6-9DE0EC346A63}" type="presParOf" srcId="{6899A677-C1A2-460B-B1B6-D121EFA79570}" destId="{157F1B99-F1B0-4FB2-B774-859AB5C42785}" srcOrd="0" destOrd="0" presId="urn:microsoft.com/office/officeart/2005/8/layout/chevron2"/>
    <dgm:cxn modelId="{8EFC5B8A-72A8-4B53-BC88-EF16E158ABE1}" type="presParOf" srcId="{157F1B99-F1B0-4FB2-B774-859AB5C42785}" destId="{22C63949-B899-4E9E-9EA9-47D22D79A2A5}" srcOrd="0" destOrd="0" presId="urn:microsoft.com/office/officeart/2005/8/layout/chevron2"/>
    <dgm:cxn modelId="{C38737BD-9DAE-4691-AD7A-4E34CC1E7AC2}" type="presParOf" srcId="{157F1B99-F1B0-4FB2-B774-859AB5C42785}" destId="{4CAAF5A8-21C5-499E-ABD5-94E70B12C5A9}" srcOrd="1" destOrd="0" presId="urn:microsoft.com/office/officeart/2005/8/layout/chevron2"/>
    <dgm:cxn modelId="{5CD14BD6-344C-4E41-AD27-EAD679B2E509}" type="presParOf" srcId="{6899A677-C1A2-460B-B1B6-D121EFA79570}" destId="{6A1D8216-6607-4DCC-A23A-26545A630A42}" srcOrd="1" destOrd="0" presId="urn:microsoft.com/office/officeart/2005/8/layout/chevron2"/>
    <dgm:cxn modelId="{04B30B94-606A-4814-8CF5-4C82B9CA77A2}" type="presParOf" srcId="{6899A677-C1A2-460B-B1B6-D121EFA79570}" destId="{9445BEA2-5511-4A52-8984-7D601B5BBF7F}" srcOrd="2" destOrd="0" presId="urn:microsoft.com/office/officeart/2005/8/layout/chevron2"/>
    <dgm:cxn modelId="{54E655F7-E72C-46CF-A253-2CB883E873C5}" type="presParOf" srcId="{9445BEA2-5511-4A52-8984-7D601B5BBF7F}" destId="{CB31981D-A2C8-4510-A07A-EA662C98CA66}" srcOrd="0" destOrd="0" presId="urn:microsoft.com/office/officeart/2005/8/layout/chevron2"/>
    <dgm:cxn modelId="{3BE74AD6-BCD8-4B1D-93B6-1E27E1A5D40B}" type="presParOf" srcId="{9445BEA2-5511-4A52-8984-7D601B5BBF7F}" destId="{4729393A-82ED-4190-BE5A-4DD32D093CB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84" cy="497524"/>
          </a:xfrm>
          <a:prstGeom prst="rect">
            <a:avLst/>
          </a:prstGeom>
        </p:spPr>
        <p:txBody>
          <a:bodyPr vert="horz" lIns="92263" tIns="46131" rIns="92263" bIns="46131" rtlCol="0"/>
          <a:lstStyle>
            <a:lvl1pPr algn="l">
              <a:defRPr sz="1200">
                <a:effectLst/>
              </a:defRPr>
            </a:lvl1pPr>
          </a:lstStyle>
          <a:p>
            <a:pPr>
              <a:defRPr/>
            </a:pPr>
            <a:endParaRPr lang="en-US" dirty="0"/>
          </a:p>
        </p:txBody>
      </p:sp>
      <p:sp>
        <p:nvSpPr>
          <p:cNvPr id="3" name="Date Placeholder 2"/>
          <p:cNvSpPr>
            <a:spLocks noGrp="1"/>
          </p:cNvSpPr>
          <p:nvPr>
            <p:ph type="dt" sz="quarter" idx="1"/>
          </p:nvPr>
        </p:nvSpPr>
        <p:spPr>
          <a:xfrm>
            <a:off x="3856495" y="0"/>
            <a:ext cx="2949084" cy="497524"/>
          </a:xfrm>
          <a:prstGeom prst="rect">
            <a:avLst/>
          </a:prstGeom>
        </p:spPr>
        <p:txBody>
          <a:bodyPr vert="horz" lIns="92263" tIns="46131" rIns="92263" bIns="46131" rtlCol="0"/>
          <a:lstStyle>
            <a:lvl1pPr algn="r">
              <a:defRPr sz="1200">
                <a:effectLst/>
              </a:defRPr>
            </a:lvl1pPr>
          </a:lstStyle>
          <a:p>
            <a:pPr>
              <a:defRPr/>
            </a:pPr>
            <a:fld id="{96E6B4E1-869B-4A62-AA3D-779AAA9FD32D}" type="datetimeFigureOut">
              <a:rPr lang="en-US"/>
              <a:pPr>
                <a:defRPr/>
              </a:pPr>
              <a:t>5/24/2016</a:t>
            </a:fld>
            <a:endParaRPr lang="en-US" dirty="0"/>
          </a:p>
        </p:txBody>
      </p:sp>
      <p:sp>
        <p:nvSpPr>
          <p:cNvPr id="4" name="Footer Placeholder 3"/>
          <p:cNvSpPr>
            <a:spLocks noGrp="1"/>
          </p:cNvSpPr>
          <p:nvPr>
            <p:ph type="ftr" sz="quarter" idx="2"/>
          </p:nvPr>
        </p:nvSpPr>
        <p:spPr>
          <a:xfrm>
            <a:off x="0" y="9440226"/>
            <a:ext cx="2949084" cy="497523"/>
          </a:xfrm>
          <a:prstGeom prst="rect">
            <a:avLst/>
          </a:prstGeom>
        </p:spPr>
        <p:txBody>
          <a:bodyPr vert="horz" lIns="92263" tIns="46131" rIns="92263" bIns="46131" rtlCol="0" anchor="b"/>
          <a:lstStyle>
            <a:lvl1pPr algn="l">
              <a:defRPr sz="1200">
                <a:effectLst/>
              </a:defRPr>
            </a:lvl1pPr>
          </a:lstStyle>
          <a:p>
            <a:pPr>
              <a:defRPr/>
            </a:pPr>
            <a:endParaRPr lang="en-US" dirty="0"/>
          </a:p>
        </p:txBody>
      </p:sp>
      <p:sp>
        <p:nvSpPr>
          <p:cNvPr id="5" name="Slide Number Placeholder 4"/>
          <p:cNvSpPr>
            <a:spLocks noGrp="1"/>
          </p:cNvSpPr>
          <p:nvPr>
            <p:ph type="sldNum" sz="quarter" idx="3"/>
          </p:nvPr>
        </p:nvSpPr>
        <p:spPr>
          <a:xfrm>
            <a:off x="3856495" y="9440226"/>
            <a:ext cx="2949084" cy="497523"/>
          </a:xfrm>
          <a:prstGeom prst="rect">
            <a:avLst/>
          </a:prstGeom>
        </p:spPr>
        <p:txBody>
          <a:bodyPr vert="horz" lIns="92263" tIns="46131" rIns="92263" bIns="46131" rtlCol="0" anchor="b"/>
          <a:lstStyle>
            <a:lvl1pPr algn="r">
              <a:defRPr sz="1200">
                <a:effectLst/>
              </a:defRPr>
            </a:lvl1pPr>
          </a:lstStyle>
          <a:p>
            <a:pPr>
              <a:defRPr/>
            </a:pPr>
            <a:fld id="{C49FBC99-3106-404E-9F9F-45E78E7EE388}" type="slidenum">
              <a:rPr lang="en-US"/>
              <a:pPr>
                <a:defRPr/>
              </a:pPr>
              <a:t>‹#›</a:t>
            </a:fld>
            <a:endParaRPr lang="en-US" dirty="0"/>
          </a:p>
        </p:txBody>
      </p:sp>
    </p:spTree>
    <p:extLst>
      <p:ext uri="{BB962C8B-B14F-4D97-AF65-F5344CB8AC3E}">
        <p14:creationId xmlns:p14="http://schemas.microsoft.com/office/powerpoint/2010/main" val="47331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9084" cy="497524"/>
          </a:xfrm>
          <a:prstGeom prst="rect">
            <a:avLst/>
          </a:prstGeom>
          <a:noFill/>
          <a:ln w="9525">
            <a:noFill/>
            <a:miter lim="800000"/>
            <a:headEnd/>
            <a:tailEnd/>
          </a:ln>
          <a:effectLst/>
        </p:spPr>
        <p:txBody>
          <a:bodyPr vert="horz" wrap="square" lIns="92263" tIns="46131" rIns="92263" bIns="46131" numCol="1" anchor="t" anchorCtr="0" compatLnSpc="1">
            <a:prstTxWarp prst="textNoShape">
              <a:avLst/>
            </a:prstTxWarp>
          </a:bodyPr>
          <a:lstStyle>
            <a:lvl1pPr>
              <a:defRPr sz="1200">
                <a:effectLst/>
              </a:defRPr>
            </a:lvl1pPr>
          </a:lstStyle>
          <a:p>
            <a:pPr>
              <a:defRPr/>
            </a:pPr>
            <a:endParaRPr lang="en-GB" dirty="0"/>
          </a:p>
        </p:txBody>
      </p:sp>
      <p:sp>
        <p:nvSpPr>
          <p:cNvPr id="49155" name="Rectangle 3"/>
          <p:cNvSpPr>
            <a:spLocks noGrp="1" noChangeArrowheads="1"/>
          </p:cNvSpPr>
          <p:nvPr>
            <p:ph type="dt" idx="1"/>
          </p:nvPr>
        </p:nvSpPr>
        <p:spPr bwMode="auto">
          <a:xfrm>
            <a:off x="3856495" y="0"/>
            <a:ext cx="2949084" cy="497524"/>
          </a:xfrm>
          <a:prstGeom prst="rect">
            <a:avLst/>
          </a:prstGeom>
          <a:noFill/>
          <a:ln w="9525">
            <a:noFill/>
            <a:miter lim="800000"/>
            <a:headEnd/>
            <a:tailEnd/>
          </a:ln>
          <a:effectLst/>
        </p:spPr>
        <p:txBody>
          <a:bodyPr vert="horz" wrap="square" lIns="92263" tIns="46131" rIns="92263" bIns="46131" numCol="1" anchor="t" anchorCtr="0" compatLnSpc="1">
            <a:prstTxWarp prst="textNoShape">
              <a:avLst/>
            </a:prstTxWarp>
          </a:bodyPr>
          <a:lstStyle>
            <a:lvl1pPr algn="r">
              <a:defRPr sz="1200">
                <a:effectLst/>
              </a:defRPr>
            </a:lvl1pPr>
          </a:lstStyle>
          <a:p>
            <a:pPr>
              <a:defRPr/>
            </a:pPr>
            <a:fld id="{F3302056-7749-47B9-8476-C3F99492D532}" type="datetimeFigureOut">
              <a:rPr lang="en-GB"/>
              <a:pPr>
                <a:defRPr/>
              </a:pPr>
              <a:t>24/05/2016</a:t>
            </a:fld>
            <a:endParaRPr lang="en-GB" dirty="0"/>
          </a:p>
        </p:txBody>
      </p:sp>
      <p:sp>
        <p:nvSpPr>
          <p:cNvPr id="66564"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0558" y="4720908"/>
            <a:ext cx="5446084" cy="4472940"/>
          </a:xfrm>
          <a:prstGeom prst="rect">
            <a:avLst/>
          </a:prstGeom>
          <a:noFill/>
          <a:ln w="9525">
            <a:noFill/>
            <a:miter lim="800000"/>
            <a:headEnd/>
            <a:tailEnd/>
          </a:ln>
          <a:effectLst/>
        </p:spPr>
        <p:txBody>
          <a:bodyPr vert="horz" wrap="square" lIns="92263" tIns="46131" rIns="92263" bIns="4613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9158" name="Rectangle 6"/>
          <p:cNvSpPr>
            <a:spLocks noGrp="1" noChangeArrowheads="1"/>
          </p:cNvSpPr>
          <p:nvPr>
            <p:ph type="ftr" sz="quarter" idx="4"/>
          </p:nvPr>
        </p:nvSpPr>
        <p:spPr bwMode="auto">
          <a:xfrm>
            <a:off x="0" y="9440226"/>
            <a:ext cx="2949084" cy="497523"/>
          </a:xfrm>
          <a:prstGeom prst="rect">
            <a:avLst/>
          </a:prstGeom>
          <a:noFill/>
          <a:ln w="9525">
            <a:noFill/>
            <a:miter lim="800000"/>
            <a:headEnd/>
            <a:tailEnd/>
          </a:ln>
          <a:effectLst/>
        </p:spPr>
        <p:txBody>
          <a:bodyPr vert="horz" wrap="square" lIns="92263" tIns="46131" rIns="92263" bIns="46131" numCol="1" anchor="b" anchorCtr="0" compatLnSpc="1">
            <a:prstTxWarp prst="textNoShape">
              <a:avLst/>
            </a:prstTxWarp>
          </a:bodyPr>
          <a:lstStyle>
            <a:lvl1pPr>
              <a:defRPr sz="1200">
                <a:effectLst/>
              </a:defRPr>
            </a:lvl1pPr>
          </a:lstStyle>
          <a:p>
            <a:pPr>
              <a:defRPr/>
            </a:pPr>
            <a:endParaRPr lang="en-GB" dirty="0"/>
          </a:p>
        </p:txBody>
      </p:sp>
      <p:sp>
        <p:nvSpPr>
          <p:cNvPr id="49159" name="Rectangle 7"/>
          <p:cNvSpPr>
            <a:spLocks noGrp="1" noChangeArrowheads="1"/>
          </p:cNvSpPr>
          <p:nvPr>
            <p:ph type="sldNum" sz="quarter" idx="5"/>
          </p:nvPr>
        </p:nvSpPr>
        <p:spPr bwMode="auto">
          <a:xfrm>
            <a:off x="3856495" y="9440226"/>
            <a:ext cx="2949084" cy="497523"/>
          </a:xfrm>
          <a:prstGeom prst="rect">
            <a:avLst/>
          </a:prstGeom>
          <a:noFill/>
          <a:ln w="9525">
            <a:noFill/>
            <a:miter lim="800000"/>
            <a:headEnd/>
            <a:tailEnd/>
          </a:ln>
          <a:effectLst/>
        </p:spPr>
        <p:txBody>
          <a:bodyPr vert="horz" wrap="square" lIns="92263" tIns="46131" rIns="92263" bIns="46131" numCol="1" anchor="b" anchorCtr="0" compatLnSpc="1">
            <a:prstTxWarp prst="textNoShape">
              <a:avLst/>
            </a:prstTxWarp>
          </a:bodyPr>
          <a:lstStyle>
            <a:lvl1pPr algn="r">
              <a:defRPr sz="1200">
                <a:effectLst/>
              </a:defRPr>
            </a:lvl1pPr>
          </a:lstStyle>
          <a:p>
            <a:pPr>
              <a:defRPr/>
            </a:pPr>
            <a:fld id="{85D879B1-DA08-418C-B171-87FB9AD382D0}" type="slidenum">
              <a:rPr lang="en-GB"/>
              <a:pPr>
                <a:defRPr/>
              </a:pPr>
              <a:t>‹#›</a:t>
            </a:fld>
            <a:endParaRPr lang="en-GB" dirty="0"/>
          </a:p>
        </p:txBody>
      </p:sp>
    </p:spTree>
    <p:extLst>
      <p:ext uri="{BB962C8B-B14F-4D97-AF65-F5344CB8AC3E}">
        <p14:creationId xmlns:p14="http://schemas.microsoft.com/office/powerpoint/2010/main" val="2174055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IL Title slide">
    <p:spTree>
      <p:nvGrpSpPr>
        <p:cNvPr id="1" name=""/>
        <p:cNvGrpSpPr/>
        <p:nvPr/>
      </p:nvGrpSpPr>
      <p:grpSpPr>
        <a:xfrm>
          <a:off x="0" y="0"/>
          <a:ext cx="0" cy="0"/>
          <a:chOff x="0" y="0"/>
          <a:chExt cx="0" cy="0"/>
        </a:xfrm>
      </p:grpSpPr>
      <p:sp>
        <p:nvSpPr>
          <p:cNvPr id="4" name="Rounded Rectangle 14"/>
          <p:cNvSpPr/>
          <p:nvPr/>
        </p:nvSpPr>
        <p:spPr>
          <a:xfrm>
            <a:off x="153988" y="152400"/>
            <a:ext cx="8837612" cy="6526213"/>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dirty="0">
              <a:solidFill>
                <a:srgbClr val="FFFFFF"/>
              </a:solidFill>
              <a:effectLst/>
              <a:cs typeface="Arial" charset="0"/>
            </a:endParaRPr>
          </a:p>
        </p:txBody>
      </p:sp>
      <p:pic>
        <p:nvPicPr>
          <p:cNvPr id="6" name="Picture 20"/>
          <p:cNvPicPr>
            <a:picLocks noChangeAspect="1" noChangeArrowheads="1"/>
          </p:cNvPicPr>
          <p:nvPr/>
        </p:nvPicPr>
        <p:blipFill>
          <a:blip r:embed="rId2" cstate="print"/>
          <a:srcRect/>
          <a:stretch>
            <a:fillRect/>
          </a:stretch>
        </p:blipFill>
        <p:spPr bwMode="auto">
          <a:xfrm>
            <a:off x="6172200" y="5105400"/>
            <a:ext cx="2362200" cy="1152525"/>
          </a:xfrm>
          <a:prstGeom prst="rect">
            <a:avLst/>
          </a:prstGeom>
          <a:noFill/>
          <a:ln w="9525">
            <a:noFill/>
            <a:miter lim="800000"/>
            <a:headEnd/>
            <a:tailEnd/>
          </a:ln>
        </p:spPr>
      </p:pic>
      <p:pic>
        <p:nvPicPr>
          <p:cNvPr id="7" name="Picture 2" descr="C:\Users\cilap\Desktop\CIL PPT\bkgrnd.gif"/>
          <p:cNvPicPr>
            <a:picLocks noChangeAspect="1" noChangeArrowheads="1"/>
          </p:cNvPicPr>
          <p:nvPr/>
        </p:nvPicPr>
        <p:blipFill>
          <a:blip r:embed="rId3" cstate="print"/>
          <a:srcRect/>
          <a:stretch>
            <a:fillRect/>
          </a:stretch>
        </p:blipFill>
        <p:spPr bwMode="auto">
          <a:xfrm>
            <a:off x="269875" y="266700"/>
            <a:ext cx="8629650" cy="3333750"/>
          </a:xfrm>
          <a:prstGeom prst="rect">
            <a:avLst/>
          </a:prstGeom>
          <a:noFill/>
          <a:ln w="9525">
            <a:noFill/>
            <a:miter lim="800000"/>
            <a:headEnd/>
            <a:tailEnd/>
          </a:ln>
        </p:spPr>
      </p:pic>
      <p:pic>
        <p:nvPicPr>
          <p:cNvPr id="8" name="Picture 2" descr="C:\Users\cilap\Desktop\CIL PPT\CIL-logo.gif"/>
          <p:cNvPicPr>
            <a:picLocks noChangeAspect="1" noChangeArrowheads="1"/>
          </p:cNvPicPr>
          <p:nvPr/>
        </p:nvPicPr>
        <p:blipFill>
          <a:blip r:embed="rId4" cstate="print"/>
          <a:srcRect/>
          <a:stretch>
            <a:fillRect/>
          </a:stretch>
        </p:blipFill>
        <p:spPr bwMode="auto">
          <a:xfrm>
            <a:off x="466725" y="5105400"/>
            <a:ext cx="2886075" cy="1276350"/>
          </a:xfrm>
          <a:prstGeom prst="rect">
            <a:avLst/>
          </a:prstGeom>
          <a:noFill/>
          <a:ln w="9525">
            <a:noFill/>
            <a:miter lim="800000"/>
            <a:headEnd/>
            <a:tailEnd/>
          </a:ln>
        </p:spPr>
      </p:pic>
      <p:pic>
        <p:nvPicPr>
          <p:cNvPr id="9" name="Picture 4" descr="C:\Users\cilap\Desktop\CIL PPT\cil-URL.gif"/>
          <p:cNvPicPr>
            <a:picLocks noChangeAspect="1" noChangeArrowheads="1"/>
          </p:cNvPicPr>
          <p:nvPr/>
        </p:nvPicPr>
        <p:blipFill>
          <a:blip r:embed="rId5" cstate="print"/>
          <a:srcRect/>
          <a:stretch>
            <a:fillRect/>
          </a:stretch>
        </p:blipFill>
        <p:spPr bwMode="auto">
          <a:xfrm>
            <a:off x="1295400" y="6324600"/>
            <a:ext cx="1228725" cy="152400"/>
          </a:xfrm>
          <a:prstGeom prst="rect">
            <a:avLst/>
          </a:prstGeom>
          <a:noFill/>
          <a:ln w="9525">
            <a:noFill/>
            <a:miter lim="800000"/>
            <a:headEnd/>
            <a:tailEnd/>
          </a:ln>
        </p:spPr>
      </p:pic>
      <p:sp>
        <p:nvSpPr>
          <p:cNvPr id="20" name="Subtitle 19"/>
          <p:cNvSpPr>
            <a:spLocks noGrp="1"/>
          </p:cNvSpPr>
          <p:nvPr>
            <p:ph type="subTitle" idx="1"/>
          </p:nvPr>
        </p:nvSpPr>
        <p:spPr>
          <a:xfrm>
            <a:off x="722376" y="3733800"/>
            <a:ext cx="7772400" cy="1219200"/>
          </a:xfrm>
          <a:prstGeom prst="rect">
            <a:avLst/>
          </a:prstGeo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p>
        </p:txBody>
      </p:sp>
      <p:sp>
        <p:nvSpPr>
          <p:cNvPr id="5" name="Title 4"/>
          <p:cNvSpPr>
            <a:spLocks noGrp="1"/>
          </p:cNvSpPr>
          <p:nvPr>
            <p:ph type="ctrTitle"/>
          </p:nvPr>
        </p:nvSpPr>
        <p:spPr>
          <a:xfrm>
            <a:off x="722376" y="1600200"/>
            <a:ext cx="7772400" cy="1828800"/>
          </a:xfrm>
          <a:prstGeom prst="rect">
            <a:avLst/>
          </a:prstGeo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03288" y="198438"/>
            <a:ext cx="6302375" cy="11430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r>
              <a:rPr lang="en-US" dirty="0" smtClean="0"/>
              <a:t>Click icon to add chart</a:t>
            </a:r>
            <a:endParaRPr lang="en-US" dirty="0"/>
          </a:p>
        </p:txBody>
      </p:sp>
      <p:sp>
        <p:nvSpPr>
          <p:cNvPr id="4" name="Date Placeholder 3"/>
          <p:cNvSpPr>
            <a:spLocks noGrp="1"/>
          </p:cNvSpPr>
          <p:nvPr>
            <p:ph type="dt" sz="half" idx="10"/>
          </p:nvPr>
        </p:nvSpPr>
        <p:spPr>
          <a:xfrm>
            <a:off x="457200" y="6283325"/>
            <a:ext cx="2133600" cy="30480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83325"/>
            <a:ext cx="2895600" cy="3048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83325"/>
            <a:ext cx="2133600" cy="304800"/>
          </a:xfrm>
        </p:spPr>
        <p:txBody>
          <a:bodyPr/>
          <a:lstStyle>
            <a:lvl1pPr>
              <a:defRPr/>
            </a:lvl1pPr>
          </a:lstStyle>
          <a:p>
            <a:fld id="{EEA252C8-90BD-0348-B497-80D05CAF875F}" type="slidenum">
              <a:rPr lang="en-US"/>
              <a:pPr/>
              <a:t>‹#›</a:t>
            </a:fld>
            <a:endParaRPr lang="en-US" dirty="0"/>
          </a:p>
        </p:txBody>
      </p:sp>
    </p:spTree>
    <p:extLst>
      <p:ext uri="{BB962C8B-B14F-4D97-AF65-F5344CB8AC3E}">
        <p14:creationId xmlns:p14="http://schemas.microsoft.com/office/powerpoint/2010/main" val="393750967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IL Content Slide">
    <p:spTree>
      <p:nvGrpSpPr>
        <p:cNvPr id="1" name=""/>
        <p:cNvGrpSpPr/>
        <p:nvPr/>
      </p:nvGrpSpPr>
      <p:grpSpPr>
        <a:xfrm>
          <a:off x="0" y="0"/>
          <a:ext cx="0" cy="0"/>
          <a:chOff x="0" y="0"/>
          <a:chExt cx="0" cy="0"/>
        </a:xfrm>
      </p:grpSpPr>
      <p:sp>
        <p:nvSpPr>
          <p:cNvPr id="4" name="Rounded Rectangle 11"/>
          <p:cNvSpPr/>
          <p:nvPr/>
        </p:nvSpPr>
        <p:spPr>
          <a:xfrm>
            <a:off x="153988" y="152400"/>
            <a:ext cx="8837612" cy="6526213"/>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dirty="0">
              <a:solidFill>
                <a:srgbClr val="FFFFFF"/>
              </a:solidFill>
              <a:effectLst/>
              <a:cs typeface="Arial" charset="0"/>
            </a:endParaRPr>
          </a:p>
        </p:txBody>
      </p:sp>
      <p:sp>
        <p:nvSpPr>
          <p:cNvPr id="5" name="Rounded Rectangle 7"/>
          <p:cNvSpPr/>
          <p:nvPr/>
        </p:nvSpPr>
        <p:spPr>
          <a:xfrm>
            <a:off x="254922" y="1981200"/>
            <a:ext cx="8643852" cy="44958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dirty="0">
              <a:solidFill>
                <a:srgbClr val="FFFFFF"/>
              </a:solidFill>
              <a:effectLst/>
              <a:cs typeface="Arial" charset="0"/>
            </a:endParaRPr>
          </a:p>
        </p:txBody>
      </p:sp>
      <p:pic>
        <p:nvPicPr>
          <p:cNvPr id="6" name="Picture 20"/>
          <p:cNvPicPr>
            <a:picLocks noChangeAspect="1" noChangeArrowheads="1"/>
          </p:cNvPicPr>
          <p:nvPr/>
        </p:nvPicPr>
        <p:blipFill>
          <a:blip r:embed="rId2" cstate="print"/>
          <a:srcRect/>
          <a:stretch>
            <a:fillRect/>
          </a:stretch>
        </p:blipFill>
        <p:spPr bwMode="auto">
          <a:xfrm>
            <a:off x="7162800" y="381000"/>
            <a:ext cx="1249363" cy="609600"/>
          </a:xfrm>
          <a:prstGeom prst="rect">
            <a:avLst/>
          </a:prstGeom>
          <a:noFill/>
          <a:ln w="9525">
            <a:noFill/>
            <a:miter lim="800000"/>
            <a:headEnd/>
            <a:tailEnd/>
          </a:ln>
        </p:spPr>
      </p:pic>
      <p:pic>
        <p:nvPicPr>
          <p:cNvPr id="7" name="Picture 2" descr="C:\Users\cilap\Desktop\CIL PPT\bkgrnd-big.gif"/>
          <p:cNvPicPr>
            <a:picLocks noChangeAspect="1" noChangeArrowheads="1"/>
          </p:cNvPicPr>
          <p:nvPr/>
        </p:nvPicPr>
        <p:blipFill>
          <a:blip r:embed="rId3" cstate="print"/>
          <a:srcRect/>
          <a:stretch>
            <a:fillRect/>
          </a:stretch>
        </p:blipFill>
        <p:spPr bwMode="auto">
          <a:xfrm>
            <a:off x="255588" y="1971675"/>
            <a:ext cx="8658225" cy="4514850"/>
          </a:xfrm>
          <a:prstGeom prst="rect">
            <a:avLst/>
          </a:prstGeom>
          <a:noFill/>
          <a:ln w="9525">
            <a:noFill/>
            <a:miter lim="800000"/>
            <a:headEnd/>
            <a:tailEnd/>
          </a:ln>
        </p:spPr>
      </p:pic>
      <p:pic>
        <p:nvPicPr>
          <p:cNvPr id="8" name="Picture 2" descr="C:\Users\cilap\Desktop\CIL PPT\CIL-logo.gif"/>
          <p:cNvPicPr>
            <a:picLocks noChangeAspect="1" noChangeArrowheads="1"/>
          </p:cNvPicPr>
          <p:nvPr/>
        </p:nvPicPr>
        <p:blipFill>
          <a:blip r:embed="rId4" cstate="print"/>
          <a:srcRect/>
          <a:stretch>
            <a:fillRect/>
          </a:stretch>
        </p:blipFill>
        <p:spPr bwMode="auto">
          <a:xfrm>
            <a:off x="609600" y="339725"/>
            <a:ext cx="1524000" cy="673100"/>
          </a:xfrm>
          <a:prstGeom prst="rect">
            <a:avLst/>
          </a:prstGeom>
          <a:noFill/>
          <a:ln w="9525">
            <a:noFill/>
            <a:miter lim="800000"/>
            <a:headEnd/>
            <a:tailEnd/>
          </a:ln>
        </p:spPr>
      </p:pic>
      <p:pic>
        <p:nvPicPr>
          <p:cNvPr id="9" name="Picture 4" descr="C:\Users\cilap\Desktop\CIL PPT\cil-URL.gif"/>
          <p:cNvPicPr>
            <a:picLocks noChangeAspect="1" noChangeArrowheads="1"/>
          </p:cNvPicPr>
          <p:nvPr/>
        </p:nvPicPr>
        <p:blipFill>
          <a:blip r:embed="rId5" cstate="print"/>
          <a:srcRect/>
          <a:stretch>
            <a:fillRect/>
          </a:stretch>
        </p:blipFill>
        <p:spPr bwMode="auto">
          <a:xfrm>
            <a:off x="3733800" y="6492875"/>
            <a:ext cx="1228725" cy="152400"/>
          </a:xfrm>
          <a:prstGeom prst="rect">
            <a:avLst/>
          </a:prstGeom>
          <a:noFill/>
          <a:ln w="9525">
            <a:noFill/>
            <a:miter lim="800000"/>
            <a:headEnd/>
            <a:tailEnd/>
          </a:ln>
        </p:spPr>
      </p:pic>
      <p:sp>
        <p:nvSpPr>
          <p:cNvPr id="2" name="Title 1"/>
          <p:cNvSpPr>
            <a:spLocks noGrp="1"/>
          </p:cNvSpPr>
          <p:nvPr>
            <p:ph type="title"/>
          </p:nvPr>
        </p:nvSpPr>
        <p:spPr>
          <a:xfrm>
            <a:off x="502920" y="1065417"/>
            <a:ext cx="8183880" cy="899160"/>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idx="1"/>
          </p:nvPr>
        </p:nvSpPr>
        <p:spPr>
          <a:xfrm>
            <a:off x="502920" y="2212848"/>
            <a:ext cx="8183880" cy="4035552"/>
          </a:xfrm>
          <a:prstGeom prst="rect">
            <a:avLst/>
          </a:prstGeo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12"/>
          <p:cNvSpPr>
            <a:spLocks noGrp="1"/>
          </p:cNvSpPr>
          <p:nvPr>
            <p:ph type="dt" sz="half" idx="10"/>
          </p:nvPr>
        </p:nvSpPr>
        <p:spPr/>
        <p:txBody>
          <a:bodyPr/>
          <a:lstStyle>
            <a:lvl1pPr>
              <a:defRPr/>
            </a:lvl1pPr>
          </a:lstStyle>
          <a:p>
            <a:pPr>
              <a:defRPr/>
            </a:pPr>
            <a:fld id="{0FF9723D-E11E-48E3-83CC-5DB1A3C7E693}" type="datetime1">
              <a:rPr lang="en-US"/>
              <a:pPr>
                <a:defRPr/>
              </a:pPr>
              <a:t>5/24/2016</a:t>
            </a:fld>
            <a:endParaRPr lang="en-US" dirty="0"/>
          </a:p>
        </p:txBody>
      </p:sp>
      <p:sp>
        <p:nvSpPr>
          <p:cNvPr id="11" name="Slide Number Placeholder 13"/>
          <p:cNvSpPr>
            <a:spLocks noGrp="1"/>
          </p:cNvSpPr>
          <p:nvPr>
            <p:ph type="sldNum" sz="quarter" idx="11"/>
          </p:nvPr>
        </p:nvSpPr>
        <p:spPr/>
        <p:txBody>
          <a:bodyPr/>
          <a:lstStyle>
            <a:lvl1pPr>
              <a:defRPr/>
            </a:lvl1pPr>
          </a:lstStyle>
          <a:p>
            <a:pPr>
              <a:defRPr/>
            </a:pPr>
            <a:fld id="{5CCCB9D3-EDDC-4B23-9646-9D052A6E2639}" type="slidenum">
              <a:rPr lang="en-US"/>
              <a:pPr>
                <a:defRPr/>
              </a:pPr>
              <a:t>‹#›</a:t>
            </a:fld>
            <a:endParaRPr lang="en-US" dirty="0"/>
          </a:p>
        </p:txBody>
      </p:sp>
      <p:sp>
        <p:nvSpPr>
          <p:cNvPr id="12" name="Footer Placeholder 17"/>
          <p:cNvSpPr>
            <a:spLocks noGrp="1"/>
          </p:cNvSpPr>
          <p:nvPr>
            <p:ph type="ftr" sz="quarter" idx="12"/>
          </p:nvPr>
        </p:nvSpPr>
        <p:spPr/>
        <p:txBody>
          <a:bodyPr/>
          <a:lstStyle>
            <a:lvl1pPr>
              <a:defRPr/>
            </a:lvl1pPr>
          </a:lstStyle>
          <a:p>
            <a:pPr>
              <a:defRPr/>
            </a:pPr>
            <a:endParaRPr lang="en-GB"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1215036"/>
            <a:ext cx="8183880" cy="766164"/>
          </a:xfrm>
          <a:prstGeom prst="rect">
            <a:avLst/>
          </a:prstGeom>
        </p:spPr>
        <p:txBody>
          <a:bodyPr/>
          <a:lstStyle>
            <a:extLst/>
          </a:lstStyle>
          <a:p>
            <a:r>
              <a:rPr lang="en-US" smtClean="0"/>
              <a:t>Click to edit Master title style</a:t>
            </a:r>
            <a:endParaRPr lang="en-US" dirty="0"/>
          </a:p>
        </p:txBody>
      </p:sp>
      <p:sp>
        <p:nvSpPr>
          <p:cNvPr id="3" name="Content Placeholder 2"/>
          <p:cNvSpPr>
            <a:spLocks noGrp="1"/>
          </p:cNvSpPr>
          <p:nvPr>
            <p:ph sz="half" idx="1"/>
          </p:nvPr>
        </p:nvSpPr>
        <p:spPr>
          <a:xfrm>
            <a:off x="514352" y="2164080"/>
            <a:ext cx="3931920" cy="4084320"/>
          </a:xfrm>
          <a:prstGeom prst="rect">
            <a:avLst/>
          </a:prstGeo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5360" y="2164080"/>
            <a:ext cx="3931920" cy="4084320"/>
          </a:xfrm>
          <a:prstGeom prst="rect">
            <a:avLst/>
          </a:prstGeo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24"/>
          <p:cNvSpPr>
            <a:spLocks noGrp="1"/>
          </p:cNvSpPr>
          <p:nvPr>
            <p:ph type="dt" sz="half" idx="10"/>
          </p:nvPr>
        </p:nvSpPr>
        <p:spPr/>
        <p:txBody>
          <a:bodyPr/>
          <a:lstStyle>
            <a:lvl1pPr>
              <a:defRPr/>
            </a:lvl1pPr>
          </a:lstStyle>
          <a:p>
            <a:pPr>
              <a:defRPr/>
            </a:pPr>
            <a:fld id="{E63DFD41-D203-4148-A45E-45FF00034C53}" type="datetime1">
              <a:rPr lang="en-US"/>
              <a:pPr>
                <a:defRPr/>
              </a:pPr>
              <a:t>5/24/2016</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GB" dirty="0"/>
          </a:p>
        </p:txBody>
      </p:sp>
      <p:sp>
        <p:nvSpPr>
          <p:cNvPr id="7" name="Slide Number Placeholder 4"/>
          <p:cNvSpPr>
            <a:spLocks noGrp="1"/>
          </p:cNvSpPr>
          <p:nvPr>
            <p:ph type="sldNum" sz="quarter" idx="12"/>
          </p:nvPr>
        </p:nvSpPr>
        <p:spPr/>
        <p:txBody>
          <a:bodyPr/>
          <a:lstStyle>
            <a:lvl1pPr>
              <a:defRPr/>
            </a:lvl1pPr>
          </a:lstStyle>
          <a:p>
            <a:pPr>
              <a:defRPr/>
            </a:pPr>
            <a:fld id="{CB820F6A-CDE2-4973-AE79-07497219F88F}"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1143000"/>
            <a:ext cx="8183880" cy="822960"/>
          </a:xfrm>
          <a:prstGeom prst="rect">
            <a:avLst/>
          </a:prstGeom>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ADB9B249-E3A2-4ED7-BD0B-5D5C91C84A0A}" type="datetime1">
              <a:rPr lang="en-US"/>
              <a:pPr>
                <a:defRPr/>
              </a:pPr>
              <a:t>5/24/2016</a:t>
            </a:fld>
            <a:endParaRPr lang="en-US" dirty="0"/>
          </a:p>
        </p:txBody>
      </p:sp>
      <p:sp>
        <p:nvSpPr>
          <p:cNvPr id="4" name="Footer Placeholder 17"/>
          <p:cNvSpPr>
            <a:spLocks noGrp="1"/>
          </p:cNvSpPr>
          <p:nvPr>
            <p:ph type="ftr" sz="quarter" idx="11"/>
          </p:nvPr>
        </p:nvSpPr>
        <p:spPr/>
        <p:txBody>
          <a:bodyPr/>
          <a:lstStyle>
            <a:lvl1pPr>
              <a:defRPr/>
            </a:lvl1pPr>
          </a:lstStyle>
          <a:p>
            <a:pPr>
              <a:defRPr/>
            </a:pPr>
            <a:endParaRPr lang="en-GB" dirty="0"/>
          </a:p>
        </p:txBody>
      </p:sp>
      <p:sp>
        <p:nvSpPr>
          <p:cNvPr id="5" name="Slide Number Placeholder 4"/>
          <p:cNvSpPr>
            <a:spLocks noGrp="1"/>
          </p:cNvSpPr>
          <p:nvPr>
            <p:ph type="sldNum" sz="quarter" idx="12"/>
          </p:nvPr>
        </p:nvSpPr>
        <p:spPr/>
        <p:txBody>
          <a:bodyPr/>
          <a:lstStyle>
            <a:lvl1pPr>
              <a:defRPr/>
            </a:lvl1pPr>
          </a:lstStyle>
          <a:p>
            <a:pPr>
              <a:defRPr/>
            </a:pPr>
            <a:fld id="{DDA58402-D973-45EE-B896-306E6591F656}"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5"/>
          <p:cNvSpPr/>
          <p:nvPr/>
        </p:nvSpPr>
        <p:spPr>
          <a:xfrm>
            <a:off x="153988" y="152400"/>
            <a:ext cx="8837612" cy="6526213"/>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dirty="0">
              <a:solidFill>
                <a:srgbClr val="FFFFFF"/>
              </a:solidFill>
              <a:effectLst/>
              <a:cs typeface="Arial" charset="0"/>
            </a:endParaRPr>
          </a:p>
        </p:txBody>
      </p:sp>
      <p:pic>
        <p:nvPicPr>
          <p:cNvPr id="3" name="Picture 20"/>
          <p:cNvPicPr>
            <a:picLocks noChangeAspect="1" noChangeArrowheads="1"/>
          </p:cNvPicPr>
          <p:nvPr/>
        </p:nvPicPr>
        <p:blipFill>
          <a:blip r:embed="rId2" cstate="print"/>
          <a:srcRect/>
          <a:stretch>
            <a:fillRect/>
          </a:stretch>
        </p:blipFill>
        <p:spPr bwMode="auto">
          <a:xfrm>
            <a:off x="7162800" y="381000"/>
            <a:ext cx="1249363" cy="609600"/>
          </a:xfrm>
          <a:prstGeom prst="rect">
            <a:avLst/>
          </a:prstGeom>
          <a:noFill/>
          <a:ln w="9525">
            <a:noFill/>
            <a:miter lim="800000"/>
            <a:headEnd/>
            <a:tailEnd/>
          </a:ln>
        </p:spPr>
      </p:pic>
      <p:pic>
        <p:nvPicPr>
          <p:cNvPr id="4" name="Picture 2" descr="C:\Users\cilap\Desktop\CIL PPT\CIL-logo.gif"/>
          <p:cNvPicPr>
            <a:picLocks noChangeAspect="1" noChangeArrowheads="1"/>
          </p:cNvPicPr>
          <p:nvPr/>
        </p:nvPicPr>
        <p:blipFill>
          <a:blip r:embed="rId3" cstate="print"/>
          <a:srcRect/>
          <a:stretch>
            <a:fillRect/>
          </a:stretch>
        </p:blipFill>
        <p:spPr bwMode="auto">
          <a:xfrm>
            <a:off x="609600" y="339725"/>
            <a:ext cx="1524000" cy="673100"/>
          </a:xfrm>
          <a:prstGeom prst="rect">
            <a:avLst/>
          </a:prstGeom>
          <a:noFill/>
          <a:ln w="9525">
            <a:noFill/>
            <a:miter lim="800000"/>
            <a:headEnd/>
            <a:tailEnd/>
          </a:ln>
        </p:spPr>
      </p:pic>
      <p:pic>
        <p:nvPicPr>
          <p:cNvPr id="5" name="Picture 12" descr="C:\Users\cilap\Desktop\CIL PPT\cil-URL.gif"/>
          <p:cNvPicPr>
            <a:picLocks noChangeAspect="1" noChangeArrowheads="1"/>
          </p:cNvPicPr>
          <p:nvPr/>
        </p:nvPicPr>
        <p:blipFill>
          <a:blip r:embed="rId4" cstate="print"/>
          <a:srcRect/>
          <a:stretch>
            <a:fillRect/>
          </a:stretch>
        </p:blipFill>
        <p:spPr bwMode="auto">
          <a:xfrm>
            <a:off x="3733800" y="6492875"/>
            <a:ext cx="1228725" cy="152400"/>
          </a:xfrm>
          <a:prstGeom prst="rect">
            <a:avLst/>
          </a:prstGeom>
          <a:noFill/>
          <a:ln w="9525">
            <a:noFill/>
            <a:miter lim="800000"/>
            <a:headEnd/>
            <a:tailEnd/>
          </a:ln>
        </p:spPr>
      </p:pic>
      <p:sp>
        <p:nvSpPr>
          <p:cNvPr id="6" name="Date Placeholder 1"/>
          <p:cNvSpPr>
            <a:spLocks noGrp="1"/>
          </p:cNvSpPr>
          <p:nvPr>
            <p:ph type="dt" sz="half" idx="10"/>
          </p:nvPr>
        </p:nvSpPr>
        <p:spPr/>
        <p:txBody>
          <a:bodyPr/>
          <a:lstStyle>
            <a:lvl1pPr>
              <a:defRPr/>
            </a:lvl1pPr>
          </a:lstStyle>
          <a:p>
            <a:pPr>
              <a:defRPr/>
            </a:pPr>
            <a:fld id="{3221AA4B-9C12-4962-A205-B8A139A82A09}" type="datetime1">
              <a:rPr lang="en-US"/>
              <a:pPr>
                <a:defRPr/>
              </a:pPr>
              <a:t>5/24/2016</a:t>
            </a:fld>
            <a:endParaRPr lang="en-US" dirty="0"/>
          </a:p>
        </p:txBody>
      </p:sp>
      <p:sp>
        <p:nvSpPr>
          <p:cNvPr id="7" name="Footer Placeholder 2"/>
          <p:cNvSpPr>
            <a:spLocks noGrp="1"/>
          </p:cNvSpPr>
          <p:nvPr>
            <p:ph type="ftr" sz="quarter" idx="11"/>
          </p:nvPr>
        </p:nvSpPr>
        <p:spPr/>
        <p:txBody>
          <a:bodyPr/>
          <a:lstStyle>
            <a:lvl1pPr>
              <a:defRPr/>
            </a:lvl1pPr>
          </a:lstStyle>
          <a:p>
            <a:pPr>
              <a:defRPr/>
            </a:pPr>
            <a:endParaRPr lang="en-GB" dirty="0"/>
          </a:p>
        </p:txBody>
      </p:sp>
      <p:sp>
        <p:nvSpPr>
          <p:cNvPr id="8" name="Slide Number Placeholder 3"/>
          <p:cNvSpPr>
            <a:spLocks noGrp="1"/>
          </p:cNvSpPr>
          <p:nvPr>
            <p:ph type="sldNum" sz="quarter" idx="12"/>
          </p:nvPr>
        </p:nvSpPr>
        <p:spPr/>
        <p:txBody>
          <a:bodyPr/>
          <a:lstStyle>
            <a:lvl1pPr>
              <a:defRPr/>
            </a:lvl1pPr>
          </a:lstStyle>
          <a:p>
            <a:pPr>
              <a:defRPr/>
            </a:pPr>
            <a:fld id="{1CAA2C74-2AA9-4F60-973A-A36805B0EF32}"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cSld name="3_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6" descr="NUS-logo-small.gif"/>
          <p:cNvPicPr>
            <a:picLocks noChangeAspect="1"/>
          </p:cNvPicPr>
          <p:nvPr/>
        </p:nvPicPr>
        <p:blipFill>
          <a:blip r:embed="rId3" cstate="print">
            <a:extLst>
              <a:ext uri="{28A0092B-C50C-407E-A947-70E740481C1C}">
                <a14:useLocalDpi xmlns:a14="http://schemas.microsoft.com/office/drawing/2010/main" val="0"/>
              </a:ext>
            </a:extLst>
          </a:blip>
          <a:srcRect b="15788"/>
          <a:stretch>
            <a:fillRect/>
          </a:stretch>
        </p:blipFill>
        <p:spPr bwMode="auto">
          <a:xfrm>
            <a:off x="7086600" y="5943600"/>
            <a:ext cx="15462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7" descr="url.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6172200"/>
            <a:ext cx="2971800" cy="407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8" descr="cil-logo-small.gif"/>
          <p:cNvPicPr>
            <a:picLocks noChangeAspect="1"/>
          </p:cNvPicPr>
          <p:nvPr/>
        </p:nvPicPr>
        <p:blipFill>
          <a:blip r:embed="rId5" cstate="print">
            <a:extLst>
              <a:ext uri="{28A0092B-C50C-407E-A947-70E740481C1C}">
                <a14:useLocalDpi xmlns:a14="http://schemas.microsoft.com/office/drawing/2010/main" val="0"/>
              </a:ext>
            </a:extLst>
          </a:blip>
          <a:srcRect b="10001"/>
          <a:stretch>
            <a:fillRect/>
          </a:stretch>
        </p:blipFill>
        <p:spPr bwMode="auto">
          <a:xfrm>
            <a:off x="533400" y="5943600"/>
            <a:ext cx="169227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a:spLocks noGrp="1"/>
          </p:cNvSpPr>
          <p:nvPr>
            <p:ph type="title"/>
          </p:nvPr>
        </p:nvSpPr>
        <p:spPr>
          <a:xfrm>
            <a:off x="457200" y="427038"/>
            <a:ext cx="8229600" cy="1173162"/>
          </a:xfrm>
          <a:prstGeom prst="rect">
            <a:avLst/>
          </a:prstGeom>
        </p:spPr>
        <p:txBody>
          <a:bodyPr/>
          <a:lstStyle>
            <a:lvl1pPr algn="l">
              <a:defRPr/>
            </a:lvl1p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BC4C3590-F1E8-4658-9DF2-53CEEAADDCA8}" type="datetime1">
              <a:rPr lang="en-US"/>
              <a:pPr>
                <a:defRPr/>
              </a:pPr>
              <a:t>5/24/2016</a:t>
            </a:fld>
            <a:endParaRPr lang="en-US" dirty="0"/>
          </a:p>
        </p:txBody>
      </p:sp>
      <p:sp>
        <p:nvSpPr>
          <p:cNvPr id="8" name="Slide Number Placeholder 3"/>
          <p:cNvSpPr>
            <a:spLocks noGrp="1"/>
          </p:cNvSpPr>
          <p:nvPr>
            <p:ph type="sldNum" sz="quarter" idx="11"/>
          </p:nvPr>
        </p:nvSpPr>
        <p:spPr>
          <a:xfrm>
            <a:off x="6705600" y="6248400"/>
            <a:ext cx="2133600" cy="365125"/>
          </a:xfrm>
        </p:spPr>
        <p:txBody>
          <a:bodyPr/>
          <a:lstStyle>
            <a:lvl1pPr>
              <a:defRPr/>
            </a:lvl1pPr>
          </a:lstStyle>
          <a:p>
            <a:pPr>
              <a:defRPr/>
            </a:pPr>
            <a:fld id="{B7BB5AD7-DA2E-486A-B3DA-5CB18405BD9A}" type="slidenum">
              <a:rPr lang="en-US"/>
              <a:pPr>
                <a:defRPr/>
              </a:pPr>
              <a:t>‹#›</a:t>
            </a:fld>
            <a:endParaRPr lang="en-US" dirty="0"/>
          </a:p>
        </p:txBody>
      </p:sp>
      <p:sp>
        <p:nvSpPr>
          <p:cNvPr id="9" name="Footer Placeholder 5"/>
          <p:cNvSpPr>
            <a:spLocks noGrp="1"/>
          </p:cNvSpPr>
          <p:nvPr>
            <p:ph type="ftr" sz="quarter" idx="12"/>
          </p:nvPr>
        </p:nvSpPr>
        <p:spPr/>
        <p:txBody>
          <a:bodyPr/>
          <a:lstStyle>
            <a:lvl1pPr>
              <a:defRPr/>
            </a:lvl1pPr>
          </a:lstStyle>
          <a:p>
            <a:pPr>
              <a:defRPr/>
            </a:pPr>
            <a:endParaRPr lang="en-GB" dirty="0"/>
          </a:p>
        </p:txBody>
      </p:sp>
    </p:spTree>
    <p:extLst>
      <p:ext uri="{BB962C8B-B14F-4D97-AF65-F5344CB8AC3E}">
        <p14:creationId xmlns:p14="http://schemas.microsoft.com/office/powerpoint/2010/main" val="1043658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cSld name="4_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6" descr="NUS-logo-small.gif"/>
          <p:cNvPicPr>
            <a:picLocks noChangeAspect="1"/>
          </p:cNvPicPr>
          <p:nvPr/>
        </p:nvPicPr>
        <p:blipFill>
          <a:blip r:embed="rId3" cstate="print">
            <a:extLst>
              <a:ext uri="{28A0092B-C50C-407E-A947-70E740481C1C}">
                <a14:useLocalDpi xmlns:a14="http://schemas.microsoft.com/office/drawing/2010/main" val="0"/>
              </a:ext>
            </a:extLst>
          </a:blip>
          <a:srcRect b="15788"/>
          <a:stretch>
            <a:fillRect/>
          </a:stretch>
        </p:blipFill>
        <p:spPr bwMode="auto">
          <a:xfrm>
            <a:off x="7086600" y="5943600"/>
            <a:ext cx="15462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7" descr="url.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6172200"/>
            <a:ext cx="2971800" cy="407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8" descr="cil-logo-small.gif"/>
          <p:cNvPicPr>
            <a:picLocks noChangeAspect="1"/>
          </p:cNvPicPr>
          <p:nvPr/>
        </p:nvPicPr>
        <p:blipFill>
          <a:blip r:embed="rId5" cstate="print">
            <a:extLst>
              <a:ext uri="{28A0092B-C50C-407E-A947-70E740481C1C}">
                <a14:useLocalDpi xmlns:a14="http://schemas.microsoft.com/office/drawing/2010/main" val="0"/>
              </a:ext>
            </a:extLst>
          </a:blip>
          <a:srcRect b="10001"/>
          <a:stretch>
            <a:fillRect/>
          </a:stretch>
        </p:blipFill>
        <p:spPr bwMode="auto">
          <a:xfrm>
            <a:off x="533400" y="5943600"/>
            <a:ext cx="169227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a:spLocks noGrp="1"/>
          </p:cNvSpPr>
          <p:nvPr>
            <p:ph type="title"/>
          </p:nvPr>
        </p:nvSpPr>
        <p:spPr>
          <a:xfrm>
            <a:off x="457200" y="427038"/>
            <a:ext cx="8229600" cy="1173162"/>
          </a:xfrm>
          <a:prstGeom prst="rect">
            <a:avLst/>
          </a:prstGeom>
        </p:spPr>
        <p:txBody>
          <a:bodyPr/>
          <a:lstStyle>
            <a:lvl1pPr algn="l">
              <a:defRPr/>
            </a:lvl1p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BC4C3590-F1E8-4658-9DF2-53CEEAADDCA8}" type="datetime1">
              <a:rPr lang="en-US"/>
              <a:pPr>
                <a:defRPr/>
              </a:pPr>
              <a:t>5/24/2016</a:t>
            </a:fld>
            <a:endParaRPr lang="en-US" dirty="0"/>
          </a:p>
        </p:txBody>
      </p:sp>
      <p:sp>
        <p:nvSpPr>
          <p:cNvPr id="8" name="Slide Number Placeholder 3"/>
          <p:cNvSpPr>
            <a:spLocks noGrp="1"/>
          </p:cNvSpPr>
          <p:nvPr>
            <p:ph type="sldNum" sz="quarter" idx="11"/>
          </p:nvPr>
        </p:nvSpPr>
        <p:spPr>
          <a:xfrm>
            <a:off x="6705600" y="6248400"/>
            <a:ext cx="2133600" cy="365125"/>
          </a:xfrm>
        </p:spPr>
        <p:txBody>
          <a:bodyPr/>
          <a:lstStyle>
            <a:lvl1pPr>
              <a:defRPr/>
            </a:lvl1pPr>
          </a:lstStyle>
          <a:p>
            <a:pPr>
              <a:defRPr/>
            </a:pPr>
            <a:fld id="{B7BB5AD7-DA2E-486A-B3DA-5CB18405BD9A}" type="slidenum">
              <a:rPr lang="en-US"/>
              <a:pPr>
                <a:defRPr/>
              </a:pPr>
              <a:t>‹#›</a:t>
            </a:fld>
            <a:endParaRPr lang="en-US" dirty="0"/>
          </a:p>
        </p:txBody>
      </p:sp>
      <p:sp>
        <p:nvSpPr>
          <p:cNvPr id="9" name="Footer Placeholder 5"/>
          <p:cNvSpPr>
            <a:spLocks noGrp="1"/>
          </p:cNvSpPr>
          <p:nvPr>
            <p:ph type="ftr" sz="quarter" idx="12"/>
          </p:nvPr>
        </p:nvSpPr>
        <p:spPr/>
        <p:txBody>
          <a:bodyPr/>
          <a:lstStyle>
            <a:lvl1pPr>
              <a:defRPr/>
            </a:lvl1pPr>
          </a:lstStyle>
          <a:p>
            <a:pPr>
              <a:defRPr/>
            </a:pPr>
            <a:endParaRPr lang="en-GB" dirty="0"/>
          </a:p>
        </p:txBody>
      </p:sp>
    </p:spTree>
    <p:extLst>
      <p:ext uri="{BB962C8B-B14F-4D97-AF65-F5344CB8AC3E}">
        <p14:creationId xmlns:p14="http://schemas.microsoft.com/office/powerpoint/2010/main" val="1043658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cSld name="5_Blan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6" descr="NUS-logo-small.gif"/>
          <p:cNvPicPr>
            <a:picLocks noChangeAspect="1"/>
          </p:cNvPicPr>
          <p:nvPr/>
        </p:nvPicPr>
        <p:blipFill>
          <a:blip r:embed="rId3" cstate="print">
            <a:extLst>
              <a:ext uri="{28A0092B-C50C-407E-A947-70E740481C1C}">
                <a14:useLocalDpi xmlns:a14="http://schemas.microsoft.com/office/drawing/2010/main" val="0"/>
              </a:ext>
            </a:extLst>
          </a:blip>
          <a:srcRect b="15788"/>
          <a:stretch>
            <a:fillRect/>
          </a:stretch>
        </p:blipFill>
        <p:spPr bwMode="auto">
          <a:xfrm>
            <a:off x="7086600" y="5943600"/>
            <a:ext cx="15462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7" descr="url.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6172200"/>
            <a:ext cx="2971800" cy="407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8" descr="cil-logo-small.gif"/>
          <p:cNvPicPr>
            <a:picLocks noChangeAspect="1"/>
          </p:cNvPicPr>
          <p:nvPr/>
        </p:nvPicPr>
        <p:blipFill>
          <a:blip r:embed="rId5" cstate="print">
            <a:extLst>
              <a:ext uri="{28A0092B-C50C-407E-A947-70E740481C1C}">
                <a14:useLocalDpi xmlns:a14="http://schemas.microsoft.com/office/drawing/2010/main" val="0"/>
              </a:ext>
            </a:extLst>
          </a:blip>
          <a:srcRect b="10001"/>
          <a:stretch>
            <a:fillRect/>
          </a:stretch>
        </p:blipFill>
        <p:spPr bwMode="auto">
          <a:xfrm>
            <a:off x="533400" y="5943600"/>
            <a:ext cx="169227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a:spLocks noGrp="1"/>
          </p:cNvSpPr>
          <p:nvPr>
            <p:ph type="title"/>
          </p:nvPr>
        </p:nvSpPr>
        <p:spPr>
          <a:xfrm>
            <a:off x="457200" y="427038"/>
            <a:ext cx="8229600" cy="1173162"/>
          </a:xfrm>
          <a:prstGeom prst="rect">
            <a:avLst/>
          </a:prstGeom>
        </p:spPr>
        <p:txBody>
          <a:bodyPr/>
          <a:lstStyle>
            <a:lvl1pPr algn="l">
              <a:defRPr/>
            </a:lvl1p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BC4C3590-F1E8-4658-9DF2-53CEEAADDCA8}" type="datetime1">
              <a:rPr lang="en-US"/>
              <a:pPr>
                <a:defRPr/>
              </a:pPr>
              <a:t>5/24/2016</a:t>
            </a:fld>
            <a:endParaRPr lang="en-US" dirty="0"/>
          </a:p>
        </p:txBody>
      </p:sp>
      <p:sp>
        <p:nvSpPr>
          <p:cNvPr id="8" name="Slide Number Placeholder 3"/>
          <p:cNvSpPr>
            <a:spLocks noGrp="1"/>
          </p:cNvSpPr>
          <p:nvPr>
            <p:ph type="sldNum" sz="quarter" idx="11"/>
          </p:nvPr>
        </p:nvSpPr>
        <p:spPr>
          <a:xfrm>
            <a:off x="6705600" y="6248400"/>
            <a:ext cx="2133600" cy="365125"/>
          </a:xfrm>
        </p:spPr>
        <p:txBody>
          <a:bodyPr/>
          <a:lstStyle>
            <a:lvl1pPr>
              <a:defRPr/>
            </a:lvl1pPr>
          </a:lstStyle>
          <a:p>
            <a:pPr>
              <a:defRPr/>
            </a:pPr>
            <a:fld id="{B7BB5AD7-DA2E-486A-B3DA-5CB18405BD9A}" type="slidenum">
              <a:rPr lang="en-US"/>
              <a:pPr>
                <a:defRPr/>
              </a:pPr>
              <a:t>‹#›</a:t>
            </a:fld>
            <a:endParaRPr lang="en-US" dirty="0"/>
          </a:p>
        </p:txBody>
      </p:sp>
      <p:sp>
        <p:nvSpPr>
          <p:cNvPr id="9" name="Footer Placeholder 5"/>
          <p:cNvSpPr>
            <a:spLocks noGrp="1"/>
          </p:cNvSpPr>
          <p:nvPr>
            <p:ph type="ftr" sz="quarter" idx="12"/>
          </p:nvPr>
        </p:nvSpPr>
        <p:spPr/>
        <p:txBody>
          <a:bodyPr/>
          <a:lstStyle>
            <a:lvl1pPr>
              <a:defRPr/>
            </a:lvl1pPr>
          </a:lstStyle>
          <a:p>
            <a:pPr>
              <a:defRPr/>
            </a:pPr>
            <a:endParaRPr lang="en-GB" dirty="0"/>
          </a:p>
        </p:txBody>
      </p:sp>
    </p:spTree>
    <p:extLst>
      <p:ext uri="{BB962C8B-B14F-4D97-AF65-F5344CB8AC3E}">
        <p14:creationId xmlns:p14="http://schemas.microsoft.com/office/powerpoint/2010/main" val="384534553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525963"/>
          </a:xfrm>
          <a:prstGeom prst="rect">
            <a:avLst/>
          </a:prstGeo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endParaRPr lang="en-US" dirty="0"/>
          </a:p>
        </p:txBody>
      </p:sp>
      <p:sp>
        <p:nvSpPr>
          <p:cNvPr id="6" name="Slide Number Placeholder 5"/>
          <p:cNvSpPr>
            <a:spLocks noGrp="1"/>
          </p:cNvSpPr>
          <p:nvPr>
            <p:ph type="sldNum" sz="quarter" idx="12"/>
          </p:nvPr>
        </p:nvSpPr>
        <p:spPr/>
        <p:txBody>
          <a:bodyPr/>
          <a:lstStyle>
            <a:extLst/>
          </a:lstStyle>
          <a:p>
            <a:pPr>
              <a:defRPr/>
            </a:pPr>
            <a:fld id="{A706383C-BA18-440D-A431-E1EE969E1BAB}" type="slidenum">
              <a:rPr lang="en-US" smtClean="0"/>
              <a:pPr>
                <a:defRPr/>
              </a:pPr>
              <a:t>‹#›</a:t>
            </a:fld>
            <a:endParaRPr lang="en-US" dirty="0"/>
          </a:p>
        </p:txBody>
      </p:sp>
      <p:sp>
        <p:nvSpPr>
          <p:cNvPr id="7" name="Title 6"/>
          <p:cNvSpPr>
            <a:spLocks noGrp="1"/>
          </p:cNvSpPr>
          <p:nvPr>
            <p:ph type="title"/>
          </p:nvPr>
        </p:nvSpPr>
        <p:spPr>
          <a:xfrm>
            <a:off x="457200" y="274638"/>
            <a:ext cx="8229600" cy="1143000"/>
          </a:xfrm>
          <a:prstGeom prst="rect">
            <a:avLst/>
          </a:prstGeom>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17034434"/>
      </p:ext>
    </p:extLst>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7" name="Rounded Rectangle 26"/>
          <p:cNvSpPr/>
          <p:nvPr/>
        </p:nvSpPr>
        <p:spPr>
          <a:xfrm>
            <a:off x="153988" y="152400"/>
            <a:ext cx="8837612" cy="6526213"/>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dirty="0">
              <a:solidFill>
                <a:srgbClr val="FFFFFF"/>
              </a:solidFill>
              <a:effectLst/>
              <a:cs typeface="Arial" charset="0"/>
            </a:endParaRPr>
          </a:p>
        </p:txBody>
      </p:sp>
      <p:sp>
        <p:nvSpPr>
          <p:cNvPr id="25" name="Date Placeholder 24"/>
          <p:cNvSpPr>
            <a:spLocks noGrp="1"/>
          </p:cNvSpPr>
          <p:nvPr>
            <p:ph type="dt" sz="half" idx="2"/>
          </p:nvPr>
        </p:nvSpPr>
        <p:spPr>
          <a:xfrm>
            <a:off x="533400" y="6340475"/>
            <a:ext cx="1447800"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A7A399"/>
                </a:solidFill>
                <a:effectLst/>
                <a:latin typeface="Verdana" pitchFamily="34" charset="0"/>
              </a:defRPr>
            </a:lvl1pPr>
          </a:lstStyle>
          <a:p>
            <a:pPr>
              <a:defRPr/>
            </a:pPr>
            <a:fld id="{1E6A4D95-AF32-4DF2-A261-271E00047AD6}" type="datetime1">
              <a:rPr lang="en-US"/>
              <a:pPr>
                <a:defRPr/>
              </a:pPr>
              <a:t>5/24/2016</a:t>
            </a:fld>
            <a:endParaRPr lang="en-US" dirty="0"/>
          </a:p>
        </p:txBody>
      </p:sp>
      <p:sp>
        <p:nvSpPr>
          <p:cNvPr id="18" name="Footer Placeholder 17"/>
          <p:cNvSpPr>
            <a:spLocks noGrp="1"/>
          </p:cNvSpPr>
          <p:nvPr>
            <p:ph type="ftr" sz="quarter" idx="3"/>
          </p:nvPr>
        </p:nvSpPr>
        <p:spPr>
          <a:xfrm>
            <a:off x="5715000" y="6340475"/>
            <a:ext cx="2633663" cy="365125"/>
          </a:xfrm>
          <a:prstGeom prst="rect">
            <a:avLst/>
          </a:prstGeom>
        </p:spPr>
        <p:txBody>
          <a:bodyPr vert="horz" wrap="square" lIns="91440" tIns="45720" rIns="91440" bIns="45720" numCol="1" anchor="b" anchorCtr="0" compatLnSpc="1">
            <a:prstTxWarp prst="textNoShape">
              <a:avLst/>
            </a:prstTxWarp>
          </a:bodyPr>
          <a:lstStyle>
            <a:lvl1pPr>
              <a:defRPr sz="1000">
                <a:solidFill>
                  <a:srgbClr val="A7A399"/>
                </a:solidFill>
                <a:effectLst/>
                <a:latin typeface="Verdana" pitchFamily="34" charset="0"/>
              </a:defRPr>
            </a:lvl1pPr>
          </a:lstStyle>
          <a:p>
            <a:pPr>
              <a:defRPr/>
            </a:pPr>
            <a:endParaRPr lang="en-GB" dirty="0"/>
          </a:p>
        </p:txBody>
      </p:sp>
      <p:sp>
        <p:nvSpPr>
          <p:cNvPr id="5" name="Slide Number Placeholder 4"/>
          <p:cNvSpPr>
            <a:spLocks noGrp="1"/>
          </p:cNvSpPr>
          <p:nvPr>
            <p:ph type="sldNum" sz="quarter" idx="4"/>
          </p:nvPr>
        </p:nvSpPr>
        <p:spPr>
          <a:xfrm>
            <a:off x="8348663" y="6340475"/>
            <a:ext cx="457200"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A7A399"/>
                </a:solidFill>
                <a:effectLst/>
                <a:latin typeface="Verdana" pitchFamily="34" charset="0"/>
              </a:defRPr>
            </a:lvl1pPr>
          </a:lstStyle>
          <a:p>
            <a:pPr>
              <a:defRPr/>
            </a:pPr>
            <a:fld id="{7527A127-B217-41E7-BAF9-7F6A31E952F0}" type="slidenum">
              <a:rPr lang="en-US"/>
              <a:pPr>
                <a:defRPr/>
              </a:pPr>
              <a:t>‹#›</a:t>
            </a:fld>
            <a:endParaRPr lang="en-US" dirty="0"/>
          </a:p>
        </p:txBody>
      </p:sp>
      <p:pic>
        <p:nvPicPr>
          <p:cNvPr id="1030" name="Picture 20"/>
          <p:cNvPicPr>
            <a:picLocks noChangeAspect="1" noChangeArrowheads="1"/>
          </p:cNvPicPr>
          <p:nvPr/>
        </p:nvPicPr>
        <p:blipFill>
          <a:blip r:embed="rId12" cstate="print"/>
          <a:srcRect/>
          <a:stretch>
            <a:fillRect/>
          </a:stretch>
        </p:blipFill>
        <p:spPr bwMode="auto">
          <a:xfrm>
            <a:off x="7162800" y="381000"/>
            <a:ext cx="1249363" cy="609600"/>
          </a:xfrm>
          <a:prstGeom prst="rect">
            <a:avLst/>
          </a:prstGeom>
          <a:noFill/>
          <a:ln w="9525">
            <a:noFill/>
            <a:miter lim="800000"/>
            <a:headEnd/>
            <a:tailEnd/>
          </a:ln>
        </p:spPr>
      </p:pic>
      <p:pic>
        <p:nvPicPr>
          <p:cNvPr id="1031" name="Picture 2" descr="C:\Users\cilap\Desktop\CIL PPT\bkgrnd-big.gif"/>
          <p:cNvPicPr>
            <a:picLocks noChangeAspect="1" noChangeArrowheads="1"/>
          </p:cNvPicPr>
          <p:nvPr/>
        </p:nvPicPr>
        <p:blipFill>
          <a:blip r:embed="rId13" cstate="print"/>
          <a:srcRect/>
          <a:stretch>
            <a:fillRect/>
          </a:stretch>
        </p:blipFill>
        <p:spPr bwMode="auto">
          <a:xfrm>
            <a:off x="255588" y="1962150"/>
            <a:ext cx="8658225" cy="4514850"/>
          </a:xfrm>
          <a:prstGeom prst="rect">
            <a:avLst/>
          </a:prstGeom>
          <a:noFill/>
          <a:ln w="9525">
            <a:noFill/>
            <a:miter lim="800000"/>
            <a:headEnd/>
            <a:tailEnd/>
          </a:ln>
        </p:spPr>
      </p:pic>
      <p:pic>
        <p:nvPicPr>
          <p:cNvPr id="1032" name="Picture 2" descr="C:\Users\cilap\Desktop\CIL PPT\CIL-logo.gif"/>
          <p:cNvPicPr>
            <a:picLocks noChangeAspect="1" noChangeArrowheads="1"/>
          </p:cNvPicPr>
          <p:nvPr/>
        </p:nvPicPr>
        <p:blipFill>
          <a:blip r:embed="rId14" cstate="print"/>
          <a:srcRect/>
          <a:stretch>
            <a:fillRect/>
          </a:stretch>
        </p:blipFill>
        <p:spPr bwMode="auto">
          <a:xfrm>
            <a:off x="609600" y="339725"/>
            <a:ext cx="1524000" cy="673100"/>
          </a:xfrm>
          <a:prstGeom prst="rect">
            <a:avLst/>
          </a:prstGeom>
          <a:noFill/>
          <a:ln w="9525">
            <a:noFill/>
            <a:miter lim="800000"/>
            <a:headEnd/>
            <a:tailEnd/>
          </a:ln>
        </p:spPr>
      </p:pic>
      <p:pic>
        <p:nvPicPr>
          <p:cNvPr id="1033" name="Picture 4" descr="C:\Users\cilap\Desktop\CIL PPT\cil-URL.gif"/>
          <p:cNvPicPr>
            <a:picLocks noChangeAspect="1" noChangeArrowheads="1"/>
          </p:cNvPicPr>
          <p:nvPr/>
        </p:nvPicPr>
        <p:blipFill>
          <a:blip r:embed="rId15" cstate="print"/>
          <a:srcRect/>
          <a:stretch>
            <a:fillRect/>
          </a:stretch>
        </p:blipFill>
        <p:spPr bwMode="auto">
          <a:xfrm>
            <a:off x="3733800" y="6492875"/>
            <a:ext cx="1228725" cy="152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0" r:id="rId1"/>
    <p:sldLayoutId id="2147483871" r:id="rId2"/>
    <p:sldLayoutId id="2147483868" r:id="rId3"/>
    <p:sldLayoutId id="2147483869" r:id="rId4"/>
    <p:sldLayoutId id="2147483872" r:id="rId5"/>
    <p:sldLayoutId id="2147483876" r:id="rId6"/>
    <p:sldLayoutId id="2147483877" r:id="rId7"/>
    <p:sldLayoutId id="2147483878" r:id="rId8"/>
    <p:sldLayoutId id="2147483879" r:id="rId9"/>
    <p:sldLayoutId id="2147483880" r:id="rId10"/>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600" b="1" kern="1200">
          <a:solidFill>
            <a:srgbClr val="FF703A"/>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703A"/>
          </a:solidFill>
          <a:latin typeface="Verdana" pitchFamily="34" charset="0"/>
        </a:defRPr>
      </a:lvl2pPr>
      <a:lvl3pPr algn="l" rtl="0" eaLnBrk="0" fontAlgn="base" hangingPunct="0">
        <a:spcBef>
          <a:spcPct val="0"/>
        </a:spcBef>
        <a:spcAft>
          <a:spcPct val="0"/>
        </a:spcAft>
        <a:defRPr sz="3600" b="1">
          <a:solidFill>
            <a:srgbClr val="FF703A"/>
          </a:solidFill>
          <a:latin typeface="Verdana" pitchFamily="34" charset="0"/>
        </a:defRPr>
      </a:lvl3pPr>
      <a:lvl4pPr algn="l" rtl="0" eaLnBrk="0" fontAlgn="base" hangingPunct="0">
        <a:spcBef>
          <a:spcPct val="0"/>
        </a:spcBef>
        <a:spcAft>
          <a:spcPct val="0"/>
        </a:spcAft>
        <a:defRPr sz="3600" b="1">
          <a:solidFill>
            <a:srgbClr val="FF703A"/>
          </a:solidFill>
          <a:latin typeface="Verdana" pitchFamily="34" charset="0"/>
        </a:defRPr>
      </a:lvl4pPr>
      <a:lvl5pPr algn="l" rtl="0" eaLnBrk="0" fontAlgn="base" hangingPunct="0">
        <a:spcBef>
          <a:spcPct val="0"/>
        </a:spcBef>
        <a:spcAft>
          <a:spcPct val="0"/>
        </a:spcAft>
        <a:defRPr sz="3600" b="1">
          <a:solidFill>
            <a:srgbClr val="FF703A"/>
          </a:solidFill>
          <a:latin typeface="Verdana" pitchFamily="34" charset="0"/>
        </a:defRPr>
      </a:lvl5pPr>
      <a:lvl6pPr marL="457200" algn="l" rtl="0" fontAlgn="base">
        <a:spcBef>
          <a:spcPct val="0"/>
        </a:spcBef>
        <a:spcAft>
          <a:spcPct val="0"/>
        </a:spcAft>
        <a:defRPr sz="3600" b="1">
          <a:solidFill>
            <a:srgbClr val="FF703A"/>
          </a:solidFill>
          <a:latin typeface="Verdana" pitchFamily="34" charset="0"/>
        </a:defRPr>
      </a:lvl6pPr>
      <a:lvl7pPr marL="914400" algn="l" rtl="0" fontAlgn="base">
        <a:spcBef>
          <a:spcPct val="0"/>
        </a:spcBef>
        <a:spcAft>
          <a:spcPct val="0"/>
        </a:spcAft>
        <a:defRPr sz="3600" b="1">
          <a:solidFill>
            <a:srgbClr val="FF703A"/>
          </a:solidFill>
          <a:latin typeface="Verdana" pitchFamily="34" charset="0"/>
        </a:defRPr>
      </a:lvl7pPr>
      <a:lvl8pPr marL="1371600" algn="l" rtl="0" fontAlgn="base">
        <a:spcBef>
          <a:spcPct val="0"/>
        </a:spcBef>
        <a:spcAft>
          <a:spcPct val="0"/>
        </a:spcAft>
        <a:defRPr sz="3600" b="1">
          <a:solidFill>
            <a:srgbClr val="FF703A"/>
          </a:solidFill>
          <a:latin typeface="Verdana" pitchFamily="34" charset="0"/>
        </a:defRPr>
      </a:lvl8pPr>
      <a:lvl9pPr marL="1828800" algn="l" rtl="0" fontAlgn="base">
        <a:spcBef>
          <a:spcPct val="0"/>
        </a:spcBef>
        <a:spcAft>
          <a:spcPct val="0"/>
        </a:spcAft>
        <a:defRPr sz="3600" b="1">
          <a:solidFill>
            <a:srgbClr val="FF703A"/>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p:cNvSpPr>
            <a:spLocks noGrp="1"/>
          </p:cNvSpPr>
          <p:nvPr>
            <p:ph type="subTitle" idx="4294967295"/>
          </p:nvPr>
        </p:nvSpPr>
        <p:spPr bwMode="auto">
          <a:xfrm>
            <a:off x="722313" y="3733800"/>
            <a:ext cx="7772400" cy="1219200"/>
          </a:xfrm>
          <a:prstGeom prst="rect">
            <a:avLst/>
          </a:prstGeom>
          <a:noFill/>
          <a:ln>
            <a:miter lim="800000"/>
            <a:headEnd/>
            <a:tailEnd/>
          </a:ln>
        </p:spPr>
        <p:txBody>
          <a:bodyPr lIns="182880" tIns="0"/>
          <a:lstStyle/>
          <a:p>
            <a:pPr marL="36513" indent="0" algn="ctr" eaLnBrk="1" hangingPunct="1">
              <a:spcBef>
                <a:spcPct val="0"/>
              </a:spcBef>
              <a:buFont typeface="Wingdings 2" pitchFamily="18" charset="2"/>
              <a:buNone/>
            </a:pPr>
            <a:r>
              <a:rPr lang="en-US" sz="2000" dirty="0" smtClean="0">
                <a:solidFill>
                  <a:srgbClr val="0B1FDD"/>
                </a:solidFill>
                <a:latin typeface="Corbel" panose="020B0503020204020204" pitchFamily="34" charset="0"/>
              </a:rPr>
              <a:t>Hao Duy Phan (SJD)</a:t>
            </a:r>
          </a:p>
          <a:p>
            <a:pPr marL="36513" indent="0" algn="ctr" eaLnBrk="1" hangingPunct="1">
              <a:spcBef>
                <a:spcPct val="0"/>
              </a:spcBef>
              <a:buFont typeface="Wingdings 2" pitchFamily="18" charset="2"/>
              <a:buNone/>
            </a:pPr>
            <a:r>
              <a:rPr lang="en-US" sz="2000" dirty="0" smtClean="0">
                <a:solidFill>
                  <a:srgbClr val="0B1FDD"/>
                </a:solidFill>
                <a:latin typeface="Corbel" panose="020B0503020204020204" pitchFamily="34" charset="0"/>
              </a:rPr>
              <a:t>Centre for International Law (CIL)</a:t>
            </a:r>
          </a:p>
          <a:p>
            <a:pPr marL="36513" indent="0" algn="ctr" eaLnBrk="1" hangingPunct="1">
              <a:spcBef>
                <a:spcPct val="0"/>
              </a:spcBef>
              <a:buFont typeface="Wingdings 2" pitchFamily="18" charset="2"/>
              <a:buNone/>
            </a:pPr>
            <a:r>
              <a:rPr lang="en-US" sz="2000" dirty="0" smtClean="0">
                <a:solidFill>
                  <a:srgbClr val="0B1FDD"/>
                </a:solidFill>
                <a:latin typeface="Corbel" panose="020B0503020204020204" pitchFamily="34" charset="0"/>
              </a:rPr>
              <a:t>National University of Singapore</a:t>
            </a:r>
          </a:p>
        </p:txBody>
      </p:sp>
      <p:sp>
        <p:nvSpPr>
          <p:cNvPr id="2" name="Title 1"/>
          <p:cNvSpPr>
            <a:spLocks noGrp="1"/>
          </p:cNvSpPr>
          <p:nvPr>
            <p:ph type="ctrTitle" idx="4294967295"/>
          </p:nvPr>
        </p:nvSpPr>
        <p:spPr>
          <a:xfrm>
            <a:off x="0" y="381000"/>
            <a:ext cx="9144000" cy="3048000"/>
          </a:xfrm>
          <a:prstGeom prst="rect">
            <a:avLst/>
          </a:prstGeom>
        </p:spPr>
        <p:txBody>
          <a:bodyPr lIns="45720" rIns="45720"/>
          <a:lstStyle/>
          <a:p>
            <a:pPr algn="ctr" eaLnBrk="1" hangingPunct="1">
              <a:spcBef>
                <a:spcPct val="70000"/>
              </a:spcBef>
              <a:spcAft>
                <a:spcPct val="50000"/>
              </a:spcAft>
              <a:defRPr/>
            </a:pPr>
            <a:r>
              <a:rPr lang="en-GB" sz="2400" dirty="0" smtClean="0">
                <a:solidFill>
                  <a:srgbClr val="3333CC"/>
                </a:solidFill>
                <a:effectLst/>
                <a:latin typeface="Corbel" panose="020B0503020204020204" pitchFamily="34" charset="0"/>
              </a:rPr>
              <a:t>International Conference: </a:t>
            </a:r>
            <a:br>
              <a:rPr lang="en-GB" sz="2400" dirty="0" smtClean="0">
                <a:solidFill>
                  <a:srgbClr val="3333CC"/>
                </a:solidFill>
                <a:effectLst/>
                <a:latin typeface="Corbel" panose="020B0503020204020204" pitchFamily="34" charset="0"/>
              </a:rPr>
            </a:br>
            <a:r>
              <a:rPr lang="en-GB" sz="2400" dirty="0" smtClean="0">
                <a:solidFill>
                  <a:srgbClr val="3333CC"/>
                </a:solidFill>
                <a:effectLst/>
                <a:latin typeface="Corbel" panose="020B0503020204020204" pitchFamily="34" charset="0"/>
              </a:rPr>
              <a:t>Maritime Boundaries and the Law of the Sea</a:t>
            </a:r>
            <a:br>
              <a:rPr lang="en-GB" sz="2400" dirty="0" smtClean="0">
                <a:solidFill>
                  <a:srgbClr val="3333CC"/>
                </a:solidFill>
                <a:effectLst/>
                <a:latin typeface="Corbel" panose="020B0503020204020204" pitchFamily="34" charset="0"/>
              </a:rPr>
            </a:br>
            <a:r>
              <a:rPr lang="en-GB" sz="2400" dirty="0" smtClean="0">
                <a:solidFill>
                  <a:srgbClr val="3333CC"/>
                </a:solidFill>
                <a:effectLst/>
                <a:latin typeface="Corbel" panose="020B0503020204020204" pitchFamily="34" charset="0"/>
              </a:rPr>
              <a:t>Dili, 19 May 2016</a:t>
            </a:r>
            <a:br>
              <a:rPr lang="en-GB" sz="2400" dirty="0" smtClean="0">
                <a:solidFill>
                  <a:srgbClr val="3333CC"/>
                </a:solidFill>
                <a:effectLst/>
                <a:latin typeface="Corbel" panose="020B0503020204020204" pitchFamily="34" charset="0"/>
              </a:rPr>
            </a:br>
            <a:r>
              <a:rPr lang="en-GB" sz="2400" dirty="0" smtClean="0">
                <a:solidFill>
                  <a:srgbClr val="3333CC"/>
                </a:solidFill>
                <a:effectLst/>
              </a:rPr>
              <a:t/>
            </a:r>
            <a:br>
              <a:rPr lang="en-GB" sz="2400" dirty="0" smtClean="0">
                <a:solidFill>
                  <a:srgbClr val="3333CC"/>
                </a:solidFill>
                <a:effectLst/>
              </a:rPr>
            </a:br>
            <a:r>
              <a:rPr lang="en-US" sz="2800" dirty="0" smtClean="0">
                <a:solidFill>
                  <a:schemeClr val="accent1"/>
                </a:solidFill>
                <a:effectLst>
                  <a:outerShdw blurRad="38100" dist="38100" dir="2700000" algn="tl">
                    <a:srgbClr val="000000"/>
                  </a:outerShdw>
                </a:effectLst>
                <a:latin typeface="Corbel" panose="020B0503020204020204" pitchFamily="34" charset="0"/>
              </a:rPr>
              <a:t>UNCLOS DISPUTE SETTLMENT MECHANISMS </a:t>
            </a:r>
            <a:br>
              <a:rPr lang="en-US" sz="2800" dirty="0" smtClean="0">
                <a:solidFill>
                  <a:schemeClr val="accent1"/>
                </a:solidFill>
                <a:effectLst>
                  <a:outerShdw blurRad="38100" dist="38100" dir="2700000" algn="tl">
                    <a:srgbClr val="000000"/>
                  </a:outerShdw>
                </a:effectLst>
                <a:latin typeface="Corbel" panose="020B0503020204020204" pitchFamily="34" charset="0"/>
              </a:rPr>
            </a:br>
            <a:r>
              <a:rPr lang="en-US" sz="2800" dirty="0" smtClean="0">
                <a:solidFill>
                  <a:schemeClr val="accent1"/>
                </a:solidFill>
                <a:effectLst>
                  <a:outerShdw blurRad="38100" dist="38100" dir="2700000" algn="tl">
                    <a:srgbClr val="000000"/>
                  </a:outerShdw>
                </a:effectLst>
                <a:latin typeface="Corbel" panose="020B0503020204020204" pitchFamily="34" charset="0"/>
              </a:rPr>
              <a:t>ON MARITIME BOUNDARIES AND THE TIMOR SEA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reeform 6"/>
          <p:cNvSpPr>
            <a:spLocks/>
          </p:cNvSpPr>
          <p:nvPr/>
        </p:nvSpPr>
        <p:spPr bwMode="gray">
          <a:xfrm rot="-7471624">
            <a:off x="4722812" y="230188"/>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A43010"/>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sp>
        <p:nvSpPr>
          <p:cNvPr id="19459" name="Freeform 10"/>
          <p:cNvSpPr>
            <a:spLocks/>
          </p:cNvSpPr>
          <p:nvPr/>
        </p:nvSpPr>
        <p:spPr bwMode="gray">
          <a:xfrm rot="-6677128">
            <a:off x="4875212" y="458788"/>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FFE6CD"/>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sp>
        <p:nvSpPr>
          <p:cNvPr id="19461" name="Freeform 4"/>
          <p:cNvSpPr>
            <a:spLocks/>
          </p:cNvSpPr>
          <p:nvPr/>
        </p:nvSpPr>
        <p:spPr bwMode="gray">
          <a:xfrm rot="-794496">
            <a:off x="4540250" y="2667000"/>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4516AE"/>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sp>
        <p:nvSpPr>
          <p:cNvPr id="19462" name="Freeform 5"/>
          <p:cNvSpPr>
            <a:spLocks/>
          </p:cNvSpPr>
          <p:nvPr/>
        </p:nvSpPr>
        <p:spPr bwMode="gray">
          <a:xfrm rot="5461794">
            <a:off x="2436812" y="2055813"/>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004992"/>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sp>
        <p:nvSpPr>
          <p:cNvPr id="19463" name="Freeform 8"/>
          <p:cNvSpPr>
            <a:spLocks/>
          </p:cNvSpPr>
          <p:nvPr/>
        </p:nvSpPr>
        <p:spPr bwMode="gray">
          <a:xfrm>
            <a:off x="4303713" y="2743200"/>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D5DDF3"/>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sp>
        <p:nvSpPr>
          <p:cNvPr id="19464" name="Freeform 9"/>
          <p:cNvSpPr>
            <a:spLocks/>
          </p:cNvSpPr>
          <p:nvPr/>
        </p:nvSpPr>
        <p:spPr bwMode="gray">
          <a:xfrm rot="6256290">
            <a:off x="2436812" y="1830388"/>
            <a:ext cx="1374775" cy="3962400"/>
          </a:xfrm>
          <a:custGeom>
            <a:avLst/>
            <a:gdLst>
              <a:gd name="T0" fmla="*/ 0 w 646"/>
              <a:gd name="T1" fmla="*/ 0 h 1861"/>
              <a:gd name="T2" fmla="*/ 102150 w 646"/>
              <a:gd name="T3" fmla="*/ 29808 h 1861"/>
              <a:gd name="T4" fmla="*/ 208557 w 646"/>
              <a:gd name="T5" fmla="*/ 68134 h 1861"/>
              <a:gd name="T6" fmla="*/ 312836 w 646"/>
              <a:gd name="T7" fmla="*/ 114976 h 1861"/>
              <a:gd name="T8" fmla="*/ 414986 w 646"/>
              <a:gd name="T9" fmla="*/ 172463 h 1861"/>
              <a:gd name="T10" fmla="*/ 515009 w 646"/>
              <a:gd name="T11" fmla="*/ 236339 h 1861"/>
              <a:gd name="T12" fmla="*/ 612903 w 646"/>
              <a:gd name="T13" fmla="*/ 312989 h 1861"/>
              <a:gd name="T14" fmla="*/ 708669 w 646"/>
              <a:gd name="T15" fmla="*/ 393898 h 1861"/>
              <a:gd name="T16" fmla="*/ 802307 w 646"/>
              <a:gd name="T17" fmla="*/ 485453 h 1861"/>
              <a:gd name="T18" fmla="*/ 889560 w 646"/>
              <a:gd name="T19" fmla="*/ 585524 h 1861"/>
              <a:gd name="T20" fmla="*/ 972557 w 646"/>
              <a:gd name="T21" fmla="*/ 691983 h 1861"/>
              <a:gd name="T22" fmla="*/ 1049170 w 646"/>
              <a:gd name="T23" fmla="*/ 806958 h 1861"/>
              <a:gd name="T24" fmla="*/ 1119399 w 646"/>
              <a:gd name="T25" fmla="*/ 930451 h 1861"/>
              <a:gd name="T26" fmla="*/ 1181115 w 646"/>
              <a:gd name="T27" fmla="*/ 1058201 h 1861"/>
              <a:gd name="T28" fmla="*/ 1238574 w 646"/>
              <a:gd name="T29" fmla="*/ 1196598 h 1861"/>
              <a:gd name="T30" fmla="*/ 1285393 w 646"/>
              <a:gd name="T31" fmla="*/ 1341382 h 1861"/>
              <a:gd name="T32" fmla="*/ 1321572 w 646"/>
              <a:gd name="T33" fmla="*/ 1490425 h 1861"/>
              <a:gd name="T34" fmla="*/ 1349237 w 646"/>
              <a:gd name="T35" fmla="*/ 1647984 h 1861"/>
              <a:gd name="T36" fmla="*/ 1366262 w 646"/>
              <a:gd name="T37" fmla="*/ 1811930 h 1861"/>
              <a:gd name="T38" fmla="*/ 1374775 w 646"/>
              <a:gd name="T39" fmla="*/ 1980135 h 1861"/>
              <a:gd name="T40" fmla="*/ 1368391 w 646"/>
              <a:gd name="T41" fmla="*/ 2152599 h 1861"/>
              <a:gd name="T42" fmla="*/ 1353494 w 646"/>
              <a:gd name="T43" fmla="*/ 2312288 h 1861"/>
              <a:gd name="T44" fmla="*/ 1325828 w 646"/>
              <a:gd name="T45" fmla="*/ 2469847 h 1861"/>
              <a:gd name="T46" fmla="*/ 1291778 w 646"/>
              <a:gd name="T47" fmla="*/ 2618889 h 1861"/>
              <a:gd name="T48" fmla="*/ 1244959 w 646"/>
              <a:gd name="T49" fmla="*/ 2761544 h 1861"/>
              <a:gd name="T50" fmla="*/ 1193884 w 646"/>
              <a:gd name="T51" fmla="*/ 2897811 h 1861"/>
              <a:gd name="T52" fmla="*/ 1134296 w 646"/>
              <a:gd name="T53" fmla="*/ 3025562 h 1861"/>
              <a:gd name="T54" fmla="*/ 1064067 w 646"/>
              <a:gd name="T55" fmla="*/ 3146925 h 1861"/>
              <a:gd name="T56" fmla="*/ 991711 w 646"/>
              <a:gd name="T57" fmla="*/ 3261901 h 1861"/>
              <a:gd name="T58" fmla="*/ 910842 w 646"/>
              <a:gd name="T59" fmla="*/ 3368360 h 1861"/>
              <a:gd name="T60" fmla="*/ 825716 w 646"/>
              <a:gd name="T61" fmla="*/ 3464173 h 1861"/>
              <a:gd name="T62" fmla="*/ 734206 w 646"/>
              <a:gd name="T63" fmla="*/ 3555727 h 1861"/>
              <a:gd name="T64" fmla="*/ 640569 w 646"/>
              <a:gd name="T65" fmla="*/ 3638765 h 1861"/>
              <a:gd name="T66" fmla="*/ 540546 w 646"/>
              <a:gd name="T67" fmla="*/ 3713286 h 1861"/>
              <a:gd name="T68" fmla="*/ 436268 w 646"/>
              <a:gd name="T69" fmla="*/ 3781420 h 1861"/>
              <a:gd name="T70" fmla="*/ 331989 w 646"/>
              <a:gd name="T71" fmla="*/ 3838908 h 1861"/>
              <a:gd name="T72" fmla="*/ 221326 w 646"/>
              <a:gd name="T73" fmla="*/ 3887879 h 1861"/>
              <a:gd name="T74" fmla="*/ 112791 w 646"/>
              <a:gd name="T75" fmla="*/ 3930462 h 1861"/>
              <a:gd name="T76" fmla="*/ 0 w 646"/>
              <a:gd name="T77" fmla="*/ 396240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46"/>
              <a:gd name="T121" fmla="*/ 0 h 1861"/>
              <a:gd name="T122" fmla="*/ 646 w 646"/>
              <a:gd name="T123" fmla="*/ 1861 h 186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A2EAE8"/>
              </a:gs>
            </a:gsLst>
            <a:lin ang="0" scaled="1"/>
          </a:gradFill>
          <a:ln>
            <a:noFill/>
          </a:ln>
          <a:extLst>
            <a:ext uri="{91240B29-F687-4f45-9708-019B960494DF}">
              <a14:hiddenLine xmlns:a14="http://schemas.microsoft.com/office/drawing/2010/main" xmlns="" w="6350">
                <a:solidFill>
                  <a:srgbClr val="000000"/>
                </a:solidFill>
                <a:round/>
                <a:headEnd/>
                <a:tailEnd/>
              </a14:hiddenLine>
            </a:ext>
          </a:extLst>
        </p:spPr>
        <p:txBody>
          <a:bodyPr/>
          <a:lstStyle/>
          <a:p>
            <a:pPr eaLnBrk="0" hangingPunct="0"/>
            <a:endParaRPr lang="en-US" dirty="0"/>
          </a:p>
        </p:txBody>
      </p:sp>
      <p:grpSp>
        <p:nvGrpSpPr>
          <p:cNvPr id="19465" name="Group 11"/>
          <p:cNvGrpSpPr>
            <a:grpSpLocks/>
          </p:cNvGrpSpPr>
          <p:nvPr/>
        </p:nvGrpSpPr>
        <p:grpSpPr bwMode="auto">
          <a:xfrm>
            <a:off x="3595688" y="2709863"/>
            <a:ext cx="1600200" cy="1600200"/>
            <a:chOff x="2016" y="1920"/>
            <a:chExt cx="1680" cy="1680"/>
          </a:xfrm>
        </p:grpSpPr>
        <p:sp>
          <p:nvSpPr>
            <p:cNvPr id="19470" name="Oval 12"/>
            <p:cNvSpPr>
              <a:spLocks noChangeArrowheads="1"/>
            </p:cNvSpPr>
            <p:nvPr/>
          </p:nvSpPr>
          <p:spPr bwMode="gray">
            <a:xfrm>
              <a:off x="2016" y="1920"/>
              <a:ext cx="1680" cy="1680"/>
            </a:xfrm>
            <a:prstGeom prst="ellipse">
              <a:avLst/>
            </a:prstGeom>
            <a:gradFill rotWithShape="1">
              <a:gsLst>
                <a:gs pos="0">
                  <a:srgbClr val="F14343"/>
                </a:gs>
                <a:gs pos="100000">
                  <a:srgbClr val="6E1E1E"/>
                </a:gs>
              </a:gsLst>
              <a:lin ang="5400000" scaled="1"/>
            </a:gradFill>
            <a:ln w="38100">
              <a:solidFill>
                <a:srgbClr val="FFFFFF"/>
              </a:solidFill>
              <a:round/>
              <a:headEnd/>
              <a:tailEnd/>
            </a:ln>
          </p:spPr>
          <p:txBody>
            <a:bodyPr wrap="none" anchor="ctr"/>
            <a:lstStyle/>
            <a:p>
              <a:pPr eaLnBrk="0" hangingPunct="0"/>
              <a:endParaRPr lang="en-US" dirty="0"/>
            </a:p>
          </p:txBody>
        </p:sp>
        <p:sp>
          <p:nvSpPr>
            <p:cNvPr id="19471" name="Freeform 13"/>
            <p:cNvSpPr>
              <a:spLocks/>
            </p:cNvSpPr>
            <p:nvPr/>
          </p:nvSpPr>
          <p:spPr bwMode="gray">
            <a:xfrm>
              <a:off x="2208" y="1948"/>
              <a:ext cx="1296" cy="634"/>
            </a:xfrm>
            <a:custGeom>
              <a:avLst/>
              <a:gdLst>
                <a:gd name="T0" fmla="*/ 1276 w 1321"/>
                <a:gd name="T1" fmla="*/ 357 h 712"/>
                <a:gd name="T2" fmla="*/ 1292 w 1321"/>
                <a:gd name="T3" fmla="*/ 394 h 712"/>
                <a:gd name="T4" fmla="*/ 1296 w 1321"/>
                <a:gd name="T5" fmla="*/ 428 h 712"/>
                <a:gd name="T6" fmla="*/ 1290 w 1321"/>
                <a:gd name="T7" fmla="*/ 459 h 712"/>
                <a:gd name="T8" fmla="*/ 1273 w 1321"/>
                <a:gd name="T9" fmla="*/ 490 h 712"/>
                <a:gd name="T10" fmla="*/ 1248 w 1321"/>
                <a:gd name="T11" fmla="*/ 516 h 712"/>
                <a:gd name="T12" fmla="*/ 1216 w 1321"/>
                <a:gd name="T13" fmla="*/ 538 h 712"/>
                <a:gd name="T14" fmla="*/ 1173 w 1321"/>
                <a:gd name="T15" fmla="*/ 559 h 712"/>
                <a:gd name="T16" fmla="*/ 1125 w 1321"/>
                <a:gd name="T17" fmla="*/ 578 h 712"/>
                <a:gd name="T18" fmla="*/ 1071 w 1321"/>
                <a:gd name="T19" fmla="*/ 594 h 712"/>
                <a:gd name="T20" fmla="*/ 1011 w 1321"/>
                <a:gd name="T21" fmla="*/ 608 h 712"/>
                <a:gd name="T22" fmla="*/ 949 w 1321"/>
                <a:gd name="T23" fmla="*/ 618 h 712"/>
                <a:gd name="T24" fmla="*/ 879 w 1321"/>
                <a:gd name="T25" fmla="*/ 627 h 712"/>
                <a:gd name="T26" fmla="*/ 808 w 1321"/>
                <a:gd name="T27" fmla="*/ 632 h 712"/>
                <a:gd name="T28" fmla="*/ 780 w 1321"/>
                <a:gd name="T29" fmla="*/ 634 h 712"/>
                <a:gd name="T30" fmla="*/ 467 w 1321"/>
                <a:gd name="T31" fmla="*/ 634 h 712"/>
                <a:gd name="T32" fmla="*/ 463 w 1321"/>
                <a:gd name="T33" fmla="*/ 634 h 712"/>
                <a:gd name="T34" fmla="*/ 401 w 1321"/>
                <a:gd name="T35" fmla="*/ 630 h 712"/>
                <a:gd name="T36" fmla="*/ 341 w 1321"/>
                <a:gd name="T37" fmla="*/ 627 h 712"/>
                <a:gd name="T38" fmla="*/ 285 w 1321"/>
                <a:gd name="T39" fmla="*/ 620 h 712"/>
                <a:gd name="T40" fmla="*/ 231 w 1321"/>
                <a:gd name="T41" fmla="*/ 614 h 712"/>
                <a:gd name="T42" fmla="*/ 182 w 1321"/>
                <a:gd name="T43" fmla="*/ 603 h 712"/>
                <a:gd name="T44" fmla="*/ 138 w 1321"/>
                <a:gd name="T45" fmla="*/ 590 h 712"/>
                <a:gd name="T46" fmla="*/ 100 w 1321"/>
                <a:gd name="T47" fmla="*/ 577 h 712"/>
                <a:gd name="T48" fmla="*/ 66 w 1321"/>
                <a:gd name="T49" fmla="*/ 561 h 712"/>
                <a:gd name="T50" fmla="*/ 38 w 1321"/>
                <a:gd name="T51" fmla="*/ 541 h 712"/>
                <a:gd name="T52" fmla="*/ 18 w 1321"/>
                <a:gd name="T53" fmla="*/ 519 h 712"/>
                <a:gd name="T54" fmla="*/ 6 w 1321"/>
                <a:gd name="T55" fmla="*/ 493 h 712"/>
                <a:gd name="T56" fmla="*/ 0 w 1321"/>
                <a:gd name="T57" fmla="*/ 467 h 712"/>
                <a:gd name="T58" fmla="*/ 0 w 1321"/>
                <a:gd name="T59" fmla="*/ 463 h 712"/>
                <a:gd name="T60" fmla="*/ 4 w 1321"/>
                <a:gd name="T61" fmla="*/ 434 h 712"/>
                <a:gd name="T62" fmla="*/ 16 w 1321"/>
                <a:gd name="T63" fmla="*/ 397 h 712"/>
                <a:gd name="T64" fmla="*/ 50 w 1321"/>
                <a:gd name="T65" fmla="*/ 329 h 712"/>
                <a:gd name="T66" fmla="*/ 92 w 1321"/>
                <a:gd name="T67" fmla="*/ 266 h 712"/>
                <a:gd name="T68" fmla="*/ 144 w 1321"/>
                <a:gd name="T69" fmla="*/ 209 h 712"/>
                <a:gd name="T70" fmla="*/ 200 w 1321"/>
                <a:gd name="T71" fmla="*/ 157 h 712"/>
                <a:gd name="T72" fmla="*/ 265 w 1321"/>
                <a:gd name="T73" fmla="*/ 111 h 712"/>
                <a:gd name="T74" fmla="*/ 335 w 1321"/>
                <a:gd name="T75" fmla="*/ 73 h 712"/>
                <a:gd name="T76" fmla="*/ 407 w 1321"/>
                <a:gd name="T77" fmla="*/ 42 h 712"/>
                <a:gd name="T78" fmla="*/ 488 w 1321"/>
                <a:gd name="T79" fmla="*/ 19 h 712"/>
                <a:gd name="T80" fmla="*/ 570 w 1321"/>
                <a:gd name="T81" fmla="*/ 5 h 712"/>
                <a:gd name="T82" fmla="*/ 654 w 1321"/>
                <a:gd name="T83" fmla="*/ 0 h 712"/>
                <a:gd name="T84" fmla="*/ 654 w 1321"/>
                <a:gd name="T85" fmla="*/ 0 h 712"/>
                <a:gd name="T86" fmla="*/ 745 w 1321"/>
                <a:gd name="T87" fmla="*/ 5 h 712"/>
                <a:gd name="T88" fmla="*/ 831 w 1321"/>
                <a:gd name="T89" fmla="*/ 20 h 712"/>
                <a:gd name="T90" fmla="*/ 914 w 1321"/>
                <a:gd name="T91" fmla="*/ 47 h 712"/>
                <a:gd name="T92" fmla="*/ 991 w 1321"/>
                <a:gd name="T93" fmla="*/ 80 h 712"/>
                <a:gd name="T94" fmla="*/ 1062 w 1321"/>
                <a:gd name="T95" fmla="*/ 122 h 712"/>
                <a:gd name="T96" fmla="*/ 1127 w 1321"/>
                <a:gd name="T97" fmla="*/ 173 h 712"/>
                <a:gd name="T98" fmla="*/ 1185 w 1321"/>
                <a:gd name="T99" fmla="*/ 228 h 712"/>
                <a:gd name="T100" fmla="*/ 1234 w 1321"/>
                <a:gd name="T101" fmla="*/ 289 h 712"/>
                <a:gd name="T102" fmla="*/ 1276 w 1321"/>
                <a:gd name="T103" fmla="*/ 357 h 712"/>
                <a:gd name="T104" fmla="*/ 1276 w 1321"/>
                <a:gd name="T105" fmla="*/ 357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F14343"/>
                </a:gs>
              </a:gsLst>
              <a:lin ang="5400000" scaled="1"/>
            </a:gradFill>
            <a:ln>
              <a:noFill/>
            </a:ln>
            <a:extLst>
              <a:ext uri="{91240B29-F687-4f45-9708-019B960494DF}">
                <a14:hiddenLine xmlns:a14="http://schemas.microsoft.com/office/drawing/2010/main" xmlns="" w="0">
                  <a:solidFill>
                    <a:srgbClr val="000000"/>
                  </a:solidFill>
                  <a:round/>
                  <a:headEnd/>
                  <a:tailEnd/>
                </a14:hiddenLine>
              </a:ext>
            </a:extLst>
          </p:spPr>
          <p:txBody>
            <a:bodyPr/>
            <a:lstStyle/>
            <a:p>
              <a:pPr eaLnBrk="0" hangingPunct="0"/>
              <a:endParaRPr lang="en-US" dirty="0"/>
            </a:p>
          </p:txBody>
        </p:sp>
      </p:grpSp>
      <p:sp>
        <p:nvSpPr>
          <p:cNvPr id="19467" name="Text Box 15"/>
          <p:cNvSpPr txBox="1">
            <a:spLocks noChangeArrowheads="1"/>
          </p:cNvSpPr>
          <p:nvPr/>
        </p:nvSpPr>
        <p:spPr bwMode="gray">
          <a:xfrm>
            <a:off x="887897" y="2895600"/>
            <a:ext cx="278716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ea typeface="ＭＳ Ｐゴシック" charset="0"/>
                <a:cs typeface="Arial" charset="0"/>
              </a:defRPr>
            </a:lvl1pPr>
            <a:lvl2pPr marL="742950" indent="-285750" eaLnBrk="0" hangingPunct="0">
              <a:defRPr>
                <a:solidFill>
                  <a:schemeClr val="tx1"/>
                </a:solidFill>
                <a:latin typeface="Tahoma" charset="0"/>
                <a:ea typeface="Arial" charset="0"/>
                <a:cs typeface="Arial" charset="0"/>
              </a:defRPr>
            </a:lvl2pPr>
            <a:lvl3pPr marL="1143000" indent="-228600" eaLnBrk="0" hangingPunct="0">
              <a:defRPr>
                <a:solidFill>
                  <a:schemeClr val="tx1"/>
                </a:solidFill>
                <a:latin typeface="Tahoma" charset="0"/>
                <a:ea typeface="Arial" charset="0"/>
                <a:cs typeface="Arial" charset="0"/>
              </a:defRPr>
            </a:lvl3pPr>
            <a:lvl4pPr marL="1600200" indent="-228600" eaLnBrk="0" hangingPunct="0">
              <a:defRPr>
                <a:solidFill>
                  <a:schemeClr val="tx1"/>
                </a:solidFill>
                <a:latin typeface="Tahoma" charset="0"/>
                <a:ea typeface="Arial" charset="0"/>
                <a:cs typeface="Arial" charset="0"/>
              </a:defRPr>
            </a:lvl4pPr>
            <a:lvl5pPr marL="2057400" indent="-228600" eaLnBrk="0" hangingPunct="0">
              <a:defRPr>
                <a:solidFill>
                  <a:schemeClr val="tx1"/>
                </a:solidFill>
                <a:latin typeface="Tahoma" charset="0"/>
                <a:ea typeface="Arial" charset="0"/>
                <a:cs typeface="Arial" charset="0"/>
              </a:defRPr>
            </a:lvl5pPr>
            <a:lvl6pPr marL="2514600" indent="-228600" eaLnBrk="0" fontAlgn="base" hangingPunct="0">
              <a:spcBef>
                <a:spcPct val="0"/>
              </a:spcBef>
              <a:spcAft>
                <a:spcPct val="0"/>
              </a:spcAft>
              <a:defRPr>
                <a:solidFill>
                  <a:schemeClr val="tx1"/>
                </a:solidFill>
                <a:latin typeface="Tahoma" charset="0"/>
                <a:ea typeface="Arial" charset="0"/>
                <a:cs typeface="Arial" charset="0"/>
              </a:defRPr>
            </a:lvl6pPr>
            <a:lvl7pPr marL="2971800" indent="-228600" eaLnBrk="0" fontAlgn="base" hangingPunct="0">
              <a:spcBef>
                <a:spcPct val="0"/>
              </a:spcBef>
              <a:spcAft>
                <a:spcPct val="0"/>
              </a:spcAft>
              <a:defRPr>
                <a:solidFill>
                  <a:schemeClr val="tx1"/>
                </a:solidFill>
                <a:latin typeface="Tahoma" charset="0"/>
                <a:ea typeface="Arial" charset="0"/>
                <a:cs typeface="Arial" charset="0"/>
              </a:defRPr>
            </a:lvl7pPr>
            <a:lvl8pPr marL="3429000" indent="-228600" eaLnBrk="0" fontAlgn="base" hangingPunct="0">
              <a:spcBef>
                <a:spcPct val="0"/>
              </a:spcBef>
              <a:spcAft>
                <a:spcPct val="0"/>
              </a:spcAft>
              <a:defRPr>
                <a:solidFill>
                  <a:schemeClr val="tx1"/>
                </a:solidFill>
                <a:latin typeface="Tahoma" charset="0"/>
                <a:ea typeface="Arial" charset="0"/>
                <a:cs typeface="Arial" charset="0"/>
              </a:defRPr>
            </a:lvl8pPr>
            <a:lvl9pPr marL="3886200" indent="-228600" eaLnBrk="0" fontAlgn="base" hangingPunct="0">
              <a:spcBef>
                <a:spcPct val="0"/>
              </a:spcBef>
              <a:spcAft>
                <a:spcPct val="0"/>
              </a:spcAft>
              <a:defRPr>
                <a:solidFill>
                  <a:schemeClr val="tx1"/>
                </a:solidFill>
                <a:latin typeface="Tahoma" charset="0"/>
                <a:ea typeface="Arial" charset="0"/>
                <a:cs typeface="Arial" charset="0"/>
              </a:defRPr>
            </a:lvl9pPr>
          </a:lstStyle>
          <a:p>
            <a:pPr algn="r"/>
            <a:r>
              <a:rPr lang="en-US" sz="2000" dirty="0" smtClean="0">
                <a:solidFill>
                  <a:srgbClr val="0B1FDD"/>
                </a:solidFill>
                <a:latin typeface="Corbel"/>
                <a:cs typeface="Corbel"/>
              </a:rPr>
              <a:t>Adjudication-Arbitration</a:t>
            </a:r>
            <a:endParaRPr lang="en-US" sz="2000" dirty="0">
              <a:solidFill>
                <a:srgbClr val="0B1FDD"/>
              </a:solidFill>
              <a:latin typeface="Corbel"/>
              <a:cs typeface="Corbel"/>
            </a:endParaRPr>
          </a:p>
        </p:txBody>
      </p:sp>
      <p:sp>
        <p:nvSpPr>
          <p:cNvPr id="19468" name="Text Box 16"/>
          <p:cNvSpPr txBox="1">
            <a:spLocks noChangeArrowheads="1"/>
          </p:cNvSpPr>
          <p:nvPr/>
        </p:nvSpPr>
        <p:spPr bwMode="gray">
          <a:xfrm>
            <a:off x="5334000" y="1905000"/>
            <a:ext cx="145842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ea typeface="ＭＳ Ｐゴシック" charset="0"/>
                <a:cs typeface="Arial" charset="0"/>
              </a:defRPr>
            </a:lvl1pPr>
            <a:lvl2pPr marL="742950" indent="-285750" eaLnBrk="0" hangingPunct="0">
              <a:defRPr>
                <a:solidFill>
                  <a:schemeClr val="tx1"/>
                </a:solidFill>
                <a:latin typeface="Tahoma" charset="0"/>
                <a:ea typeface="Arial" charset="0"/>
                <a:cs typeface="Arial" charset="0"/>
              </a:defRPr>
            </a:lvl2pPr>
            <a:lvl3pPr marL="1143000" indent="-228600" eaLnBrk="0" hangingPunct="0">
              <a:defRPr>
                <a:solidFill>
                  <a:schemeClr val="tx1"/>
                </a:solidFill>
                <a:latin typeface="Tahoma" charset="0"/>
                <a:ea typeface="Arial" charset="0"/>
                <a:cs typeface="Arial" charset="0"/>
              </a:defRPr>
            </a:lvl3pPr>
            <a:lvl4pPr marL="1600200" indent="-228600" eaLnBrk="0" hangingPunct="0">
              <a:defRPr>
                <a:solidFill>
                  <a:schemeClr val="tx1"/>
                </a:solidFill>
                <a:latin typeface="Tahoma" charset="0"/>
                <a:ea typeface="Arial" charset="0"/>
                <a:cs typeface="Arial" charset="0"/>
              </a:defRPr>
            </a:lvl4pPr>
            <a:lvl5pPr marL="2057400" indent="-228600" eaLnBrk="0" hangingPunct="0">
              <a:defRPr>
                <a:solidFill>
                  <a:schemeClr val="tx1"/>
                </a:solidFill>
                <a:latin typeface="Tahoma" charset="0"/>
                <a:ea typeface="Arial" charset="0"/>
                <a:cs typeface="Arial" charset="0"/>
              </a:defRPr>
            </a:lvl5pPr>
            <a:lvl6pPr marL="2514600" indent="-228600" eaLnBrk="0" fontAlgn="base" hangingPunct="0">
              <a:spcBef>
                <a:spcPct val="0"/>
              </a:spcBef>
              <a:spcAft>
                <a:spcPct val="0"/>
              </a:spcAft>
              <a:defRPr>
                <a:solidFill>
                  <a:schemeClr val="tx1"/>
                </a:solidFill>
                <a:latin typeface="Tahoma" charset="0"/>
                <a:ea typeface="Arial" charset="0"/>
                <a:cs typeface="Arial" charset="0"/>
              </a:defRPr>
            </a:lvl6pPr>
            <a:lvl7pPr marL="2971800" indent="-228600" eaLnBrk="0" fontAlgn="base" hangingPunct="0">
              <a:spcBef>
                <a:spcPct val="0"/>
              </a:spcBef>
              <a:spcAft>
                <a:spcPct val="0"/>
              </a:spcAft>
              <a:defRPr>
                <a:solidFill>
                  <a:schemeClr val="tx1"/>
                </a:solidFill>
                <a:latin typeface="Tahoma" charset="0"/>
                <a:ea typeface="Arial" charset="0"/>
                <a:cs typeface="Arial" charset="0"/>
              </a:defRPr>
            </a:lvl7pPr>
            <a:lvl8pPr marL="3429000" indent="-228600" eaLnBrk="0" fontAlgn="base" hangingPunct="0">
              <a:spcBef>
                <a:spcPct val="0"/>
              </a:spcBef>
              <a:spcAft>
                <a:spcPct val="0"/>
              </a:spcAft>
              <a:defRPr>
                <a:solidFill>
                  <a:schemeClr val="tx1"/>
                </a:solidFill>
                <a:latin typeface="Tahoma" charset="0"/>
                <a:ea typeface="Arial" charset="0"/>
                <a:cs typeface="Arial" charset="0"/>
              </a:defRPr>
            </a:lvl8pPr>
            <a:lvl9pPr marL="3886200" indent="-228600" eaLnBrk="0" fontAlgn="base" hangingPunct="0">
              <a:spcBef>
                <a:spcPct val="0"/>
              </a:spcBef>
              <a:spcAft>
                <a:spcPct val="0"/>
              </a:spcAft>
              <a:defRPr>
                <a:solidFill>
                  <a:schemeClr val="tx1"/>
                </a:solidFill>
                <a:latin typeface="Tahoma" charset="0"/>
                <a:ea typeface="Arial" charset="0"/>
                <a:cs typeface="Arial" charset="0"/>
              </a:defRPr>
            </a:lvl9pPr>
          </a:lstStyle>
          <a:p>
            <a:r>
              <a:rPr lang="en-US" sz="2000" dirty="0" smtClean="0">
                <a:solidFill>
                  <a:srgbClr val="0B1FDD"/>
                </a:solidFill>
                <a:latin typeface="Corbel"/>
                <a:cs typeface="Corbel"/>
              </a:rPr>
              <a:t>Negotiation</a:t>
            </a:r>
            <a:endParaRPr lang="en-US" sz="2000" dirty="0">
              <a:solidFill>
                <a:srgbClr val="0B1FDD"/>
              </a:solidFill>
              <a:latin typeface="Corbel"/>
              <a:cs typeface="Corbel"/>
            </a:endParaRPr>
          </a:p>
        </p:txBody>
      </p:sp>
      <p:sp>
        <p:nvSpPr>
          <p:cNvPr id="19469" name="Text Box 17"/>
          <p:cNvSpPr txBox="1">
            <a:spLocks noChangeArrowheads="1"/>
          </p:cNvSpPr>
          <p:nvPr/>
        </p:nvSpPr>
        <p:spPr bwMode="gray">
          <a:xfrm>
            <a:off x="3943073" y="5029200"/>
            <a:ext cx="1444902"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ea typeface="ＭＳ Ｐゴシック" charset="0"/>
                <a:cs typeface="Arial" charset="0"/>
              </a:defRPr>
            </a:lvl1pPr>
            <a:lvl2pPr marL="742950" indent="-285750" eaLnBrk="0" hangingPunct="0">
              <a:defRPr>
                <a:solidFill>
                  <a:schemeClr val="tx1"/>
                </a:solidFill>
                <a:latin typeface="Tahoma" charset="0"/>
                <a:ea typeface="Arial" charset="0"/>
                <a:cs typeface="Arial" charset="0"/>
              </a:defRPr>
            </a:lvl2pPr>
            <a:lvl3pPr marL="1143000" indent="-228600" eaLnBrk="0" hangingPunct="0">
              <a:defRPr>
                <a:solidFill>
                  <a:schemeClr val="tx1"/>
                </a:solidFill>
                <a:latin typeface="Tahoma" charset="0"/>
                <a:ea typeface="Arial" charset="0"/>
                <a:cs typeface="Arial" charset="0"/>
              </a:defRPr>
            </a:lvl3pPr>
            <a:lvl4pPr marL="1600200" indent="-228600" eaLnBrk="0" hangingPunct="0">
              <a:defRPr>
                <a:solidFill>
                  <a:schemeClr val="tx1"/>
                </a:solidFill>
                <a:latin typeface="Tahoma" charset="0"/>
                <a:ea typeface="Arial" charset="0"/>
                <a:cs typeface="Arial" charset="0"/>
              </a:defRPr>
            </a:lvl4pPr>
            <a:lvl5pPr marL="2057400" indent="-228600" eaLnBrk="0" hangingPunct="0">
              <a:defRPr>
                <a:solidFill>
                  <a:schemeClr val="tx1"/>
                </a:solidFill>
                <a:latin typeface="Tahoma" charset="0"/>
                <a:ea typeface="Arial" charset="0"/>
                <a:cs typeface="Arial" charset="0"/>
              </a:defRPr>
            </a:lvl5pPr>
            <a:lvl6pPr marL="2514600" indent="-228600" eaLnBrk="0" fontAlgn="base" hangingPunct="0">
              <a:spcBef>
                <a:spcPct val="0"/>
              </a:spcBef>
              <a:spcAft>
                <a:spcPct val="0"/>
              </a:spcAft>
              <a:defRPr>
                <a:solidFill>
                  <a:schemeClr val="tx1"/>
                </a:solidFill>
                <a:latin typeface="Tahoma" charset="0"/>
                <a:ea typeface="Arial" charset="0"/>
                <a:cs typeface="Arial" charset="0"/>
              </a:defRPr>
            </a:lvl6pPr>
            <a:lvl7pPr marL="2971800" indent="-228600" eaLnBrk="0" fontAlgn="base" hangingPunct="0">
              <a:spcBef>
                <a:spcPct val="0"/>
              </a:spcBef>
              <a:spcAft>
                <a:spcPct val="0"/>
              </a:spcAft>
              <a:defRPr>
                <a:solidFill>
                  <a:schemeClr val="tx1"/>
                </a:solidFill>
                <a:latin typeface="Tahoma" charset="0"/>
                <a:ea typeface="Arial" charset="0"/>
                <a:cs typeface="Arial" charset="0"/>
              </a:defRPr>
            </a:lvl7pPr>
            <a:lvl8pPr marL="3429000" indent="-228600" eaLnBrk="0" fontAlgn="base" hangingPunct="0">
              <a:spcBef>
                <a:spcPct val="0"/>
              </a:spcBef>
              <a:spcAft>
                <a:spcPct val="0"/>
              </a:spcAft>
              <a:defRPr>
                <a:solidFill>
                  <a:schemeClr val="tx1"/>
                </a:solidFill>
                <a:latin typeface="Tahoma" charset="0"/>
                <a:ea typeface="Arial" charset="0"/>
                <a:cs typeface="Arial" charset="0"/>
              </a:defRPr>
            </a:lvl8pPr>
            <a:lvl9pPr marL="3886200" indent="-228600" eaLnBrk="0" fontAlgn="base" hangingPunct="0">
              <a:spcBef>
                <a:spcPct val="0"/>
              </a:spcBef>
              <a:spcAft>
                <a:spcPct val="0"/>
              </a:spcAft>
              <a:defRPr>
                <a:solidFill>
                  <a:schemeClr val="tx1"/>
                </a:solidFill>
                <a:latin typeface="Tahoma" charset="0"/>
                <a:ea typeface="Arial" charset="0"/>
                <a:cs typeface="Arial" charset="0"/>
              </a:defRPr>
            </a:lvl9pPr>
          </a:lstStyle>
          <a:p>
            <a:pPr algn="r"/>
            <a:r>
              <a:rPr lang="en-US" sz="2000" dirty="0" smtClean="0">
                <a:solidFill>
                  <a:srgbClr val="0B1FDD"/>
                </a:solidFill>
                <a:latin typeface="Corbel"/>
                <a:cs typeface="Corbel"/>
              </a:rPr>
              <a:t>Conciliation</a:t>
            </a:r>
            <a:endParaRPr lang="en-US" sz="2000" dirty="0">
              <a:solidFill>
                <a:srgbClr val="0B1FDD"/>
              </a:solidFill>
              <a:latin typeface="Corbel"/>
              <a:cs typeface="Corbel"/>
            </a:endParaRPr>
          </a:p>
        </p:txBody>
      </p:sp>
      <p:sp>
        <p:nvSpPr>
          <p:cNvPr id="2" name="Title 1"/>
          <p:cNvSpPr>
            <a:spLocks noGrp="1"/>
          </p:cNvSpPr>
          <p:nvPr>
            <p:ph type="title"/>
          </p:nvPr>
        </p:nvSpPr>
        <p:spPr>
          <a:xfrm>
            <a:off x="1219200" y="216618"/>
            <a:ext cx="6438981" cy="908478"/>
          </a:xfrm>
        </p:spPr>
        <p:txBody>
          <a:bodyPr/>
          <a:lstStyle/>
          <a:p>
            <a:pPr algn="ctr"/>
            <a:r>
              <a:rPr lang="en-US" sz="3200" dirty="0" smtClean="0">
                <a:latin typeface="Corbel"/>
                <a:cs typeface="Corbel"/>
              </a:rPr>
              <a:t>Conclusion</a:t>
            </a:r>
            <a:endParaRPr lang="en-US" sz="3200" dirty="0">
              <a:latin typeface="Corbel"/>
              <a:cs typeface="Corbel"/>
            </a:endParaRPr>
          </a:p>
        </p:txBody>
      </p:sp>
    </p:spTree>
    <p:extLst>
      <p:ext uri="{BB962C8B-B14F-4D97-AF65-F5344CB8AC3E}">
        <p14:creationId xmlns:p14="http://schemas.microsoft.com/office/powerpoint/2010/main" val="134519631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13"/>
          <p:cNvSpPr>
            <a:spLocks noGrp="1"/>
          </p:cNvSpPr>
          <p:nvPr>
            <p:ph type="sldNum"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8AAF7E1-E334-374B-AC24-FBFD279035D6}" type="slidenum">
              <a:rPr lang="en-US">
                <a:solidFill>
                  <a:srgbClr val="A7A399"/>
                </a:solidFill>
                <a:latin typeface="Verdana" charset="0"/>
              </a:rPr>
              <a:pPr eaLnBrk="1" hangingPunct="1"/>
              <a:t>11</a:t>
            </a:fld>
            <a:endParaRPr lang="en-US" dirty="0">
              <a:solidFill>
                <a:srgbClr val="A7A399"/>
              </a:solidFill>
              <a:latin typeface="Verdana" charset="0"/>
            </a:endParaRPr>
          </a:p>
        </p:txBody>
      </p:sp>
      <p:sp>
        <p:nvSpPr>
          <p:cNvPr id="2" name="Title 1"/>
          <p:cNvSpPr>
            <a:spLocks noGrp="1"/>
          </p:cNvSpPr>
          <p:nvPr>
            <p:ph type="title" idx="4294967295"/>
          </p:nvPr>
        </p:nvSpPr>
        <p:spPr>
          <a:xfrm>
            <a:off x="503238" y="1065213"/>
            <a:ext cx="8183562" cy="900112"/>
          </a:xfrm>
          <a:prstGeom prst="rect">
            <a:avLst/>
          </a:prstGeom>
        </p:spPr>
        <p:txBody>
          <a:bodyPr/>
          <a:lstStyle/>
          <a:p>
            <a:pPr algn="ctr" eaLnBrk="1" hangingPunct="1"/>
            <a:r>
              <a:rPr lang="en-US" dirty="0">
                <a:effectLst>
                  <a:outerShdw blurRad="38100" dist="38100" dir="2700000" algn="tl">
                    <a:srgbClr val="000000"/>
                  </a:outerShdw>
                </a:effectLst>
                <a:latin typeface="Verdana" charset="0"/>
              </a:rPr>
              <a:t> </a:t>
            </a:r>
          </a:p>
        </p:txBody>
      </p:sp>
      <p:sp>
        <p:nvSpPr>
          <p:cNvPr id="26628" name="Content Placeholder 2"/>
          <p:cNvSpPr>
            <a:spLocks noGrp="1"/>
          </p:cNvSpPr>
          <p:nvPr>
            <p:ph idx="4294967295"/>
          </p:nvPr>
        </p:nvSpPr>
        <p:spPr bwMode="auto">
          <a:xfrm>
            <a:off x="457200" y="2133600"/>
            <a:ext cx="8153400" cy="4035425"/>
          </a:xfrm>
          <a:prstGeom prst="rect">
            <a:avLst/>
          </a:prstGeom>
          <a:ln>
            <a:miter lim="800000"/>
            <a:headEnd/>
            <a:tailEnd/>
          </a:ln>
        </p:spPr>
        <p:txBody>
          <a:bodyPr/>
          <a:lstStyle/>
          <a:p>
            <a:pPr marL="533400" indent="-533400" algn="ctr" eaLnBrk="1" hangingPunct="1">
              <a:spcBef>
                <a:spcPts val="300"/>
              </a:spcBef>
              <a:spcAft>
                <a:spcPct val="25000"/>
              </a:spcAft>
              <a:buSzTx/>
              <a:buFontTx/>
              <a:buNone/>
              <a:defRPr/>
            </a:pPr>
            <a:r>
              <a:rPr lang="en-US" sz="3600" b="1" dirty="0" smtClean="0">
                <a:solidFill>
                  <a:schemeClr val="accent1"/>
                </a:solidFill>
                <a:effectLst>
                  <a:outerShdw blurRad="38100" dist="38100" dir="2700000" algn="tl">
                    <a:srgbClr val="000000"/>
                  </a:outerShdw>
                </a:effectLst>
                <a:latin typeface="Corbel"/>
                <a:ea typeface="+mn-ea"/>
                <a:cs typeface="Corbel"/>
              </a:rPr>
              <a:t>Thank you!</a:t>
            </a:r>
            <a:endParaRPr lang="en-US" sz="3200" b="1" dirty="0" smtClean="0">
              <a:solidFill>
                <a:schemeClr val="accent1"/>
              </a:solidFill>
              <a:latin typeface="Corbel"/>
              <a:ea typeface="+mn-ea"/>
              <a:cs typeface="Corbel"/>
            </a:endParaRPr>
          </a:p>
          <a:p>
            <a:pPr marL="533400" indent="-533400" algn="ctr" eaLnBrk="1" hangingPunct="1">
              <a:spcBef>
                <a:spcPts val="300"/>
              </a:spcBef>
              <a:spcAft>
                <a:spcPct val="25000"/>
              </a:spcAft>
              <a:buSzTx/>
              <a:buFontTx/>
              <a:buNone/>
              <a:defRPr/>
            </a:pPr>
            <a:endParaRPr lang="en-US" sz="3200" b="1" dirty="0" smtClean="0">
              <a:solidFill>
                <a:schemeClr val="accent1"/>
              </a:solidFill>
              <a:latin typeface="Corbel"/>
              <a:ea typeface="+mn-ea"/>
              <a:cs typeface="Corbel"/>
            </a:endParaRPr>
          </a:p>
          <a:p>
            <a:pPr marL="533400" indent="-533400" algn="ctr" eaLnBrk="1" hangingPunct="1">
              <a:spcBef>
                <a:spcPts val="300"/>
              </a:spcBef>
              <a:spcAft>
                <a:spcPct val="25000"/>
              </a:spcAft>
              <a:buSzTx/>
              <a:buFontTx/>
              <a:buNone/>
              <a:defRPr/>
            </a:pPr>
            <a:r>
              <a:rPr lang="en-US" sz="2500" b="1" dirty="0" smtClean="0">
                <a:solidFill>
                  <a:srgbClr val="0B1FDD"/>
                </a:solidFill>
                <a:latin typeface="Corbel"/>
                <a:ea typeface="+mn-ea"/>
                <a:cs typeface="Corbel"/>
              </a:rPr>
              <a:t>Hao Duy Phan (S.J.D.)</a:t>
            </a:r>
          </a:p>
          <a:p>
            <a:pPr marL="533400" indent="-533400" algn="ctr" eaLnBrk="1" hangingPunct="1">
              <a:spcBef>
                <a:spcPts val="300"/>
              </a:spcBef>
              <a:spcAft>
                <a:spcPct val="25000"/>
              </a:spcAft>
              <a:buSzTx/>
              <a:buFontTx/>
              <a:buNone/>
              <a:defRPr/>
            </a:pPr>
            <a:r>
              <a:rPr lang="en-US" sz="2000" b="1" i="1" dirty="0" smtClean="0">
                <a:solidFill>
                  <a:srgbClr val="0B1FDD"/>
                </a:solidFill>
                <a:latin typeface="Corbel"/>
                <a:ea typeface="+mn-ea"/>
                <a:cs typeface="Corbel"/>
              </a:rPr>
              <a:t>Senior Research Fellow</a:t>
            </a:r>
          </a:p>
          <a:p>
            <a:pPr marL="533400" indent="-533400" algn="ctr" eaLnBrk="1" hangingPunct="1">
              <a:spcBef>
                <a:spcPts val="300"/>
              </a:spcBef>
              <a:spcAft>
                <a:spcPct val="25000"/>
              </a:spcAft>
              <a:buSzTx/>
              <a:buFontTx/>
              <a:buNone/>
              <a:defRPr/>
            </a:pPr>
            <a:r>
              <a:rPr lang="en-US" sz="2000" b="1" dirty="0" smtClean="0">
                <a:solidFill>
                  <a:srgbClr val="0B1FDD"/>
                </a:solidFill>
                <a:latin typeface="Corbel"/>
                <a:ea typeface="+mn-ea"/>
                <a:cs typeface="Corbel"/>
              </a:rPr>
              <a:t> Centre for International Law (CIL)</a:t>
            </a:r>
          </a:p>
          <a:p>
            <a:pPr marL="533400" indent="-533400" algn="ctr" eaLnBrk="1" hangingPunct="1">
              <a:spcBef>
                <a:spcPts val="300"/>
              </a:spcBef>
              <a:spcAft>
                <a:spcPct val="25000"/>
              </a:spcAft>
              <a:buSzTx/>
              <a:buFontTx/>
              <a:buNone/>
              <a:defRPr/>
            </a:pPr>
            <a:r>
              <a:rPr lang="en-US" sz="2000" b="1" dirty="0" smtClean="0">
                <a:solidFill>
                  <a:srgbClr val="0B1FDD"/>
                </a:solidFill>
                <a:latin typeface="Corbel"/>
                <a:ea typeface="+mn-ea"/>
                <a:cs typeface="Corbel"/>
              </a:rPr>
              <a:t>National University of Singapore</a:t>
            </a:r>
          </a:p>
          <a:p>
            <a:pPr marL="533400" indent="-533400" algn="ctr" eaLnBrk="1" hangingPunct="1">
              <a:spcBef>
                <a:spcPts val="300"/>
              </a:spcBef>
              <a:spcAft>
                <a:spcPct val="25000"/>
              </a:spcAft>
              <a:buSzTx/>
              <a:buFontTx/>
              <a:buNone/>
              <a:defRPr/>
            </a:pPr>
            <a:r>
              <a:rPr lang="en-US" sz="2000" b="1" dirty="0" smtClean="0">
                <a:solidFill>
                  <a:srgbClr val="0B1FDD"/>
                </a:solidFill>
                <a:latin typeface="Corbel"/>
                <a:ea typeface="+mn-ea"/>
                <a:cs typeface="Corbel"/>
              </a:rPr>
              <a:t>Website: www.cil.edu.sg</a:t>
            </a:r>
            <a:r>
              <a:rPr lang="en-US" sz="2000" b="1" dirty="0" smtClean="0">
                <a:solidFill>
                  <a:srgbClr val="0B1FDD"/>
                </a:solidFill>
                <a:ea typeface="+mn-ea"/>
                <a:cs typeface="+mn-cs"/>
              </a:rPr>
              <a:t> </a:t>
            </a:r>
          </a:p>
        </p:txBody>
      </p:sp>
    </p:spTree>
    <p:extLst>
      <p:ext uri="{BB962C8B-B14F-4D97-AF65-F5344CB8AC3E}">
        <p14:creationId xmlns:p14="http://schemas.microsoft.com/office/powerpoint/2010/main" val="1537157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105" name="Rectangle 41"/>
          <p:cNvSpPr>
            <a:spLocks noGrp="1" noChangeArrowheads="1"/>
          </p:cNvSpPr>
          <p:nvPr>
            <p:ph type="title"/>
          </p:nvPr>
        </p:nvSpPr>
        <p:spPr>
          <a:xfrm>
            <a:off x="609600" y="838200"/>
            <a:ext cx="8686800" cy="914400"/>
          </a:xfrm>
          <a:noFill/>
          <a:ln/>
        </p:spPr>
        <p:txBody>
          <a:bodyPr/>
          <a:lstStyle/>
          <a:p>
            <a:pPr algn="ctr"/>
            <a:r>
              <a:rPr lang="en-US" dirty="0" smtClean="0">
                <a:latin typeface="Corbel" panose="020B0503020204020204" pitchFamily="34" charset="0"/>
                <a:cs typeface="Times New Roman" pitchFamily="18" charset="0"/>
              </a:rPr>
              <a:t>Introduction</a:t>
            </a:r>
            <a:endParaRPr lang="en-US" dirty="0">
              <a:solidFill>
                <a:schemeClr val="tx1"/>
              </a:solidFill>
              <a:effectLst/>
              <a:latin typeface="Corbel" panose="020B0503020204020204" pitchFamily="34" charset="0"/>
              <a:cs typeface="Times New Roman" pitchFamily="18" charset="0"/>
            </a:endParaRPr>
          </a:p>
        </p:txBody>
      </p:sp>
      <p:grpSp>
        <p:nvGrpSpPr>
          <p:cNvPr id="2" name="Group 136"/>
          <p:cNvGrpSpPr>
            <a:grpSpLocks/>
          </p:cNvGrpSpPr>
          <p:nvPr/>
        </p:nvGrpSpPr>
        <p:grpSpPr bwMode="auto">
          <a:xfrm>
            <a:off x="1905000" y="2438400"/>
            <a:ext cx="5562601" cy="523875"/>
            <a:chOff x="1209" y="1680"/>
            <a:chExt cx="3504" cy="330"/>
          </a:xfrm>
        </p:grpSpPr>
        <p:sp>
          <p:nvSpPr>
            <p:cNvPr id="600130" name="AutoShape 66"/>
            <p:cNvSpPr>
              <a:spLocks noChangeArrowheads="1"/>
            </p:cNvSpPr>
            <p:nvPr/>
          </p:nvSpPr>
          <p:spPr bwMode="gray">
            <a:xfrm>
              <a:off x="1209" y="1680"/>
              <a:ext cx="3360" cy="323"/>
            </a:xfrm>
            <a:prstGeom prst="roundRect">
              <a:avLst>
                <a:gd name="adj" fmla="val 16667"/>
              </a:avLst>
            </a:prstGeom>
            <a:gradFill rotWithShape="1">
              <a:gsLst>
                <a:gs pos="0">
                  <a:srgbClr val="48BE67"/>
                </a:gs>
                <a:gs pos="100000">
                  <a:srgbClr val="48BE67">
                    <a:gamma/>
                    <a:tint val="36471"/>
                    <a:invGamma/>
                  </a:srgbClr>
                </a:gs>
              </a:gsLst>
              <a:lin ang="5400000" scaled="1"/>
            </a:gradFill>
            <a:ln w="9525">
              <a:noFill/>
              <a:round/>
              <a:headEnd/>
              <a:tailEnd/>
            </a:ln>
            <a:effectLst>
              <a:outerShdw dist="45791" dir="3378596" algn="ctr" rotWithShape="0">
                <a:srgbClr val="B2B2B2"/>
              </a:outerShdw>
            </a:effectLst>
          </p:spPr>
          <p:txBody>
            <a:bodyPr wrap="none" anchor="ctr"/>
            <a:lstStyle/>
            <a:p>
              <a:endParaRPr lang="en-US" sz="1700" dirty="0">
                <a:effectLst/>
                <a:latin typeface="Corbel" panose="020B0503020204020204" pitchFamily="34" charset="0"/>
                <a:cs typeface="Arial" pitchFamily="34" charset="0"/>
              </a:endParaRPr>
            </a:p>
          </p:txBody>
        </p:sp>
        <p:sp>
          <p:nvSpPr>
            <p:cNvPr id="600131" name="AutoShape 67"/>
            <p:cNvSpPr>
              <a:spLocks noChangeArrowheads="1"/>
            </p:cNvSpPr>
            <p:nvPr/>
          </p:nvSpPr>
          <p:spPr bwMode="gray">
            <a:xfrm>
              <a:off x="1238" y="1917"/>
              <a:ext cx="3312" cy="83"/>
            </a:xfrm>
            <a:prstGeom prst="roundRect">
              <a:avLst>
                <a:gd name="adj" fmla="val 50000"/>
              </a:avLst>
            </a:prstGeom>
            <a:gradFill rotWithShape="1">
              <a:gsLst>
                <a:gs pos="0">
                  <a:srgbClr val="9FE9AA"/>
                </a:gs>
                <a:gs pos="100000">
                  <a:srgbClr val="9FE9AA">
                    <a:gamma/>
                    <a:tint val="42353"/>
                    <a:invGamma/>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32" name="AutoShape 68"/>
            <p:cNvSpPr>
              <a:spLocks noChangeArrowheads="1"/>
            </p:cNvSpPr>
            <p:nvPr/>
          </p:nvSpPr>
          <p:spPr bwMode="gray">
            <a:xfrm>
              <a:off x="1238" y="1687"/>
              <a:ext cx="3312" cy="83"/>
            </a:xfrm>
            <a:prstGeom prst="roundRect">
              <a:avLst>
                <a:gd name="adj" fmla="val 50000"/>
              </a:avLst>
            </a:prstGeom>
            <a:gradFill rotWithShape="1">
              <a:gsLst>
                <a:gs pos="0">
                  <a:srgbClr val="4DC976">
                    <a:gamma/>
                    <a:tint val="33333"/>
                    <a:invGamma/>
                  </a:srgbClr>
                </a:gs>
                <a:gs pos="100000">
                  <a:srgbClr val="4DC976"/>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33" name="Text Box 69"/>
            <p:cNvSpPr txBox="1">
              <a:spLocks noChangeArrowheads="1"/>
            </p:cNvSpPr>
            <p:nvPr/>
          </p:nvSpPr>
          <p:spPr bwMode="gray">
            <a:xfrm>
              <a:off x="1785" y="1728"/>
              <a:ext cx="2928" cy="223"/>
            </a:xfrm>
            <a:prstGeom prst="rect">
              <a:avLst/>
            </a:prstGeom>
            <a:noFill/>
            <a:ln w="9525" algn="ctr">
              <a:noFill/>
              <a:miter lim="800000"/>
              <a:headEnd/>
              <a:tailEnd/>
            </a:ln>
            <a:effectLst/>
          </p:spPr>
          <p:txBody>
            <a:bodyPr wrap="square">
              <a:spAutoFit/>
            </a:bodyPr>
            <a:lstStyle/>
            <a:p>
              <a:r>
                <a:rPr lang="en-US" sz="1700" b="1" dirty="0">
                  <a:solidFill>
                    <a:srgbClr val="0000FF"/>
                  </a:solidFill>
                  <a:effectLst/>
                  <a:latin typeface="Corbel" panose="020B0503020204020204" pitchFamily="34" charset="0"/>
                  <a:cs typeface="Arial" pitchFamily="34" charset="0"/>
                </a:rPr>
                <a:t>UNCLOS Dispute Settlement Regime</a:t>
              </a:r>
            </a:p>
          </p:txBody>
        </p:sp>
        <p:grpSp>
          <p:nvGrpSpPr>
            <p:cNvPr id="3" name="Group 70"/>
            <p:cNvGrpSpPr>
              <a:grpSpLocks/>
            </p:cNvGrpSpPr>
            <p:nvPr/>
          </p:nvGrpSpPr>
          <p:grpSpPr bwMode="auto">
            <a:xfrm>
              <a:off x="1449" y="1683"/>
              <a:ext cx="336" cy="327"/>
              <a:chOff x="1289" y="587"/>
              <a:chExt cx="668" cy="655"/>
            </a:xfrm>
          </p:grpSpPr>
          <p:sp>
            <p:nvSpPr>
              <p:cNvPr id="600135" name="Oval 71"/>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00136" name="Oval 72"/>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37" name="Oval 73"/>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38" name="Oval 74"/>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39" name="Oval 75"/>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00140" name="Text Box 76"/>
            <p:cNvSpPr txBox="1">
              <a:spLocks noChangeArrowheads="1"/>
            </p:cNvSpPr>
            <p:nvPr/>
          </p:nvSpPr>
          <p:spPr bwMode="gray">
            <a:xfrm>
              <a:off x="1497" y="1688"/>
              <a:ext cx="240" cy="223"/>
            </a:xfrm>
            <a:prstGeom prst="rect">
              <a:avLst/>
            </a:prstGeom>
            <a:noFill/>
            <a:ln w="9525" algn="ctr">
              <a:noFill/>
              <a:miter lim="800000"/>
              <a:headEnd/>
              <a:tailEnd/>
            </a:ln>
            <a:effectLst/>
          </p:spPr>
          <p:txBody>
            <a:bodyPr>
              <a:spAutoFit/>
            </a:bodyPr>
            <a:lstStyle/>
            <a:p>
              <a:r>
                <a:rPr lang="en-US" sz="1700" dirty="0" smtClean="0">
                  <a:solidFill>
                    <a:srgbClr val="0000FF"/>
                  </a:solidFill>
                  <a:effectLst/>
                  <a:latin typeface="Corbel" panose="020B0503020204020204" pitchFamily="34" charset="0"/>
                  <a:cs typeface="Arial" pitchFamily="34" charset="0"/>
                </a:rPr>
                <a:t>1</a:t>
              </a:r>
              <a:endParaRPr lang="en-US" sz="1700" dirty="0">
                <a:solidFill>
                  <a:srgbClr val="0000FF"/>
                </a:solidFill>
                <a:effectLst/>
                <a:latin typeface="Corbel" panose="020B0503020204020204" pitchFamily="34" charset="0"/>
                <a:cs typeface="Arial" pitchFamily="34" charset="0"/>
              </a:endParaRPr>
            </a:p>
          </p:txBody>
        </p:sp>
      </p:grpSp>
      <p:grpSp>
        <p:nvGrpSpPr>
          <p:cNvPr id="4" name="Group 137"/>
          <p:cNvGrpSpPr>
            <a:grpSpLocks/>
          </p:cNvGrpSpPr>
          <p:nvPr/>
        </p:nvGrpSpPr>
        <p:grpSpPr bwMode="auto">
          <a:xfrm>
            <a:off x="1890712" y="3171834"/>
            <a:ext cx="5486400" cy="520700"/>
            <a:chOff x="1200" y="2142"/>
            <a:chExt cx="3456" cy="328"/>
          </a:xfrm>
        </p:grpSpPr>
        <p:sp>
          <p:nvSpPr>
            <p:cNvPr id="600141" name="AutoShape 77"/>
            <p:cNvSpPr>
              <a:spLocks noChangeArrowheads="1"/>
            </p:cNvSpPr>
            <p:nvPr/>
          </p:nvSpPr>
          <p:spPr bwMode="gray">
            <a:xfrm>
              <a:off x="1200" y="2147"/>
              <a:ext cx="3360" cy="323"/>
            </a:xfrm>
            <a:prstGeom prst="roundRect">
              <a:avLst>
                <a:gd name="adj" fmla="val 16667"/>
              </a:avLst>
            </a:prstGeom>
            <a:gradFill rotWithShape="1">
              <a:gsLst>
                <a:gs pos="0">
                  <a:srgbClr val="80D4F2"/>
                </a:gs>
                <a:gs pos="100000">
                  <a:srgbClr val="80D4F2">
                    <a:gamma/>
                    <a:tint val="60784"/>
                    <a:invGamma/>
                  </a:srgbClr>
                </a:gs>
              </a:gsLst>
              <a:lin ang="5400000" scaled="1"/>
            </a:gradFill>
            <a:ln w="9525">
              <a:noFill/>
              <a:round/>
              <a:headEnd/>
              <a:tailEnd/>
            </a:ln>
            <a:effectLst>
              <a:outerShdw dist="45791" dir="3378596" algn="ctr" rotWithShape="0">
                <a:srgbClr val="B2B2B2"/>
              </a:outerShdw>
            </a:effectLst>
          </p:spPr>
          <p:txBody>
            <a:bodyPr wrap="none" anchor="ctr"/>
            <a:lstStyle/>
            <a:p>
              <a:endParaRPr lang="en-US" sz="1700" dirty="0">
                <a:effectLst/>
                <a:latin typeface="Corbel" panose="020B0503020204020204" pitchFamily="34" charset="0"/>
                <a:cs typeface="Arial" pitchFamily="34" charset="0"/>
              </a:endParaRPr>
            </a:p>
          </p:txBody>
        </p:sp>
        <p:sp>
          <p:nvSpPr>
            <p:cNvPr id="600142" name="AutoShape 78"/>
            <p:cNvSpPr>
              <a:spLocks noChangeArrowheads="1"/>
            </p:cNvSpPr>
            <p:nvPr/>
          </p:nvSpPr>
          <p:spPr bwMode="gray">
            <a:xfrm>
              <a:off x="1229" y="2384"/>
              <a:ext cx="3312" cy="83"/>
            </a:xfrm>
            <a:prstGeom prst="roundRect">
              <a:avLst>
                <a:gd name="adj" fmla="val 50000"/>
              </a:avLst>
            </a:prstGeom>
            <a:gradFill rotWithShape="1">
              <a:gsLst>
                <a:gs pos="0">
                  <a:srgbClr val="ADE2F5"/>
                </a:gs>
                <a:gs pos="100000">
                  <a:srgbClr val="ADE2F5">
                    <a:gamma/>
                    <a:tint val="51373"/>
                    <a:invGamma/>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43" name="AutoShape 79"/>
            <p:cNvSpPr>
              <a:spLocks noChangeArrowheads="1"/>
            </p:cNvSpPr>
            <p:nvPr/>
          </p:nvSpPr>
          <p:spPr bwMode="gray">
            <a:xfrm>
              <a:off x="1229" y="2154"/>
              <a:ext cx="3312" cy="83"/>
            </a:xfrm>
            <a:prstGeom prst="roundRect">
              <a:avLst>
                <a:gd name="adj" fmla="val 50000"/>
              </a:avLst>
            </a:prstGeom>
            <a:gradFill rotWithShape="1">
              <a:gsLst>
                <a:gs pos="0">
                  <a:srgbClr val="80D4F2">
                    <a:gamma/>
                    <a:tint val="33333"/>
                    <a:invGamma/>
                  </a:srgbClr>
                </a:gs>
                <a:gs pos="100000">
                  <a:srgbClr val="80D4F2">
                    <a:alpha val="0"/>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44" name="Text Box 80"/>
            <p:cNvSpPr txBox="1">
              <a:spLocks noChangeArrowheads="1"/>
            </p:cNvSpPr>
            <p:nvPr/>
          </p:nvSpPr>
          <p:spPr bwMode="gray">
            <a:xfrm>
              <a:off x="1776" y="2160"/>
              <a:ext cx="2880" cy="223"/>
            </a:xfrm>
            <a:prstGeom prst="rect">
              <a:avLst/>
            </a:prstGeom>
            <a:noFill/>
            <a:ln w="9525" algn="ctr">
              <a:noFill/>
              <a:miter lim="800000"/>
              <a:headEnd/>
              <a:tailEnd/>
            </a:ln>
            <a:effectLst/>
          </p:spPr>
          <p:txBody>
            <a:bodyPr wrap="square">
              <a:spAutoFit/>
            </a:bodyPr>
            <a:lstStyle/>
            <a:p>
              <a:r>
                <a:rPr lang="en-US" sz="1700" b="1" dirty="0" smtClean="0">
                  <a:solidFill>
                    <a:srgbClr val="0000FF"/>
                  </a:solidFill>
                  <a:effectLst/>
                  <a:latin typeface="Corbel" panose="020B0503020204020204" pitchFamily="34" charset="0"/>
                  <a:cs typeface="Arial" pitchFamily="34" charset="0"/>
                </a:rPr>
                <a:t>Negotiation</a:t>
              </a:r>
              <a:endParaRPr lang="en-US" sz="1700" b="1" dirty="0">
                <a:solidFill>
                  <a:srgbClr val="0000FF"/>
                </a:solidFill>
                <a:effectLst/>
                <a:latin typeface="Corbel" panose="020B0503020204020204" pitchFamily="34" charset="0"/>
                <a:cs typeface="Arial" pitchFamily="34" charset="0"/>
              </a:endParaRPr>
            </a:p>
          </p:txBody>
        </p:sp>
        <p:grpSp>
          <p:nvGrpSpPr>
            <p:cNvPr id="5" name="Group 81"/>
            <p:cNvGrpSpPr>
              <a:grpSpLocks/>
            </p:cNvGrpSpPr>
            <p:nvPr/>
          </p:nvGrpSpPr>
          <p:grpSpPr bwMode="auto">
            <a:xfrm>
              <a:off x="1440" y="2142"/>
              <a:ext cx="336" cy="327"/>
              <a:chOff x="1289" y="587"/>
              <a:chExt cx="668" cy="655"/>
            </a:xfrm>
          </p:grpSpPr>
          <p:sp>
            <p:nvSpPr>
              <p:cNvPr id="600146" name="Oval 82"/>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00147" name="Oval 83"/>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48" name="Oval 84"/>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49" name="Oval 85"/>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50" name="Oval 86"/>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00151" name="Text Box 87"/>
            <p:cNvSpPr txBox="1">
              <a:spLocks noChangeArrowheads="1"/>
            </p:cNvSpPr>
            <p:nvPr/>
          </p:nvSpPr>
          <p:spPr bwMode="gray">
            <a:xfrm>
              <a:off x="1488" y="2147"/>
              <a:ext cx="240" cy="223"/>
            </a:xfrm>
            <a:prstGeom prst="rect">
              <a:avLst/>
            </a:prstGeom>
            <a:noFill/>
            <a:ln w="9525" algn="ctr">
              <a:noFill/>
              <a:miter lim="800000"/>
              <a:headEnd/>
              <a:tailEnd/>
            </a:ln>
            <a:effectLst/>
          </p:spPr>
          <p:txBody>
            <a:bodyPr>
              <a:spAutoFit/>
            </a:bodyPr>
            <a:lstStyle/>
            <a:p>
              <a:r>
                <a:rPr lang="en-US" sz="1700" dirty="0" smtClean="0">
                  <a:solidFill>
                    <a:srgbClr val="0000FF"/>
                  </a:solidFill>
                  <a:effectLst/>
                  <a:latin typeface="Corbel" panose="020B0503020204020204" pitchFamily="34" charset="0"/>
                  <a:cs typeface="Arial" pitchFamily="34" charset="0"/>
                </a:rPr>
                <a:t>2</a:t>
              </a:r>
              <a:endParaRPr lang="en-US" sz="1700" dirty="0">
                <a:solidFill>
                  <a:srgbClr val="0000FF"/>
                </a:solidFill>
                <a:effectLst/>
                <a:latin typeface="Corbel" panose="020B0503020204020204" pitchFamily="34" charset="0"/>
                <a:cs typeface="Arial" pitchFamily="34" charset="0"/>
              </a:endParaRPr>
            </a:p>
          </p:txBody>
        </p:sp>
      </p:grpSp>
      <p:grpSp>
        <p:nvGrpSpPr>
          <p:cNvPr id="6" name="Group 138"/>
          <p:cNvGrpSpPr>
            <a:grpSpLocks/>
          </p:cNvGrpSpPr>
          <p:nvPr/>
        </p:nvGrpSpPr>
        <p:grpSpPr bwMode="auto">
          <a:xfrm>
            <a:off x="1905000" y="3870325"/>
            <a:ext cx="5492750" cy="549275"/>
            <a:chOff x="1209" y="2582"/>
            <a:chExt cx="3460" cy="346"/>
          </a:xfrm>
        </p:grpSpPr>
        <p:sp>
          <p:nvSpPr>
            <p:cNvPr id="600152" name="AutoShape 88"/>
            <p:cNvSpPr>
              <a:spLocks noChangeArrowheads="1"/>
            </p:cNvSpPr>
            <p:nvPr/>
          </p:nvSpPr>
          <p:spPr bwMode="gray">
            <a:xfrm>
              <a:off x="1209" y="2598"/>
              <a:ext cx="3360" cy="323"/>
            </a:xfrm>
            <a:prstGeom prst="roundRect">
              <a:avLst>
                <a:gd name="adj" fmla="val 16667"/>
              </a:avLst>
            </a:prstGeom>
            <a:gradFill rotWithShape="1">
              <a:gsLst>
                <a:gs pos="0">
                  <a:srgbClr val="A587E7"/>
                </a:gs>
                <a:gs pos="100000">
                  <a:srgbClr val="A587E7">
                    <a:gamma/>
                    <a:tint val="36471"/>
                    <a:invGamma/>
                  </a:srgbClr>
                </a:gs>
              </a:gsLst>
              <a:lin ang="5400000" scaled="1"/>
            </a:gradFill>
            <a:ln w="9525">
              <a:noFill/>
              <a:round/>
              <a:headEnd/>
              <a:tailEnd/>
            </a:ln>
            <a:effectLst>
              <a:outerShdw dist="45791" dir="3378596" algn="ctr" rotWithShape="0">
                <a:srgbClr val="B2B2B2"/>
              </a:outerShdw>
            </a:effectLst>
          </p:spPr>
          <p:txBody>
            <a:bodyPr wrap="none" anchor="ctr"/>
            <a:lstStyle/>
            <a:p>
              <a:endParaRPr lang="en-US" sz="1700" dirty="0">
                <a:effectLst/>
                <a:latin typeface="Corbel" panose="020B0503020204020204" pitchFamily="34" charset="0"/>
                <a:cs typeface="Arial" pitchFamily="34" charset="0"/>
              </a:endParaRPr>
            </a:p>
          </p:txBody>
        </p:sp>
        <p:sp>
          <p:nvSpPr>
            <p:cNvPr id="600153" name="AutoShape 89"/>
            <p:cNvSpPr>
              <a:spLocks noChangeArrowheads="1"/>
            </p:cNvSpPr>
            <p:nvPr/>
          </p:nvSpPr>
          <p:spPr bwMode="gray">
            <a:xfrm>
              <a:off x="1238" y="2835"/>
              <a:ext cx="3312" cy="83"/>
            </a:xfrm>
            <a:prstGeom prst="roundRect">
              <a:avLst>
                <a:gd name="adj" fmla="val 50000"/>
              </a:avLst>
            </a:prstGeom>
            <a:gradFill rotWithShape="1">
              <a:gsLst>
                <a:gs pos="0">
                  <a:srgbClr val="DBCFF5"/>
                </a:gs>
                <a:gs pos="100000">
                  <a:srgbClr val="DBCFF5">
                    <a:gamma/>
                    <a:tint val="57647"/>
                    <a:invGamma/>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54" name="AutoShape 90"/>
            <p:cNvSpPr>
              <a:spLocks noChangeArrowheads="1"/>
            </p:cNvSpPr>
            <p:nvPr/>
          </p:nvSpPr>
          <p:spPr bwMode="gray">
            <a:xfrm>
              <a:off x="1238" y="2605"/>
              <a:ext cx="3312" cy="83"/>
            </a:xfrm>
            <a:prstGeom prst="roundRect">
              <a:avLst>
                <a:gd name="adj" fmla="val 50000"/>
              </a:avLst>
            </a:prstGeom>
            <a:gradFill rotWithShape="1">
              <a:gsLst>
                <a:gs pos="0">
                  <a:srgbClr val="B59CEC">
                    <a:gamma/>
                    <a:tint val="54510"/>
                    <a:invGamma/>
                  </a:srgbClr>
                </a:gs>
                <a:gs pos="100000">
                  <a:srgbClr val="B59CEC"/>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55" name="Text Box 91"/>
            <p:cNvSpPr txBox="1">
              <a:spLocks noChangeArrowheads="1"/>
            </p:cNvSpPr>
            <p:nvPr/>
          </p:nvSpPr>
          <p:spPr bwMode="gray">
            <a:xfrm>
              <a:off x="1789" y="2582"/>
              <a:ext cx="2880" cy="223"/>
            </a:xfrm>
            <a:prstGeom prst="rect">
              <a:avLst/>
            </a:prstGeom>
            <a:noFill/>
            <a:ln w="9525" algn="ctr">
              <a:noFill/>
              <a:miter lim="800000"/>
              <a:headEnd/>
              <a:tailEnd/>
            </a:ln>
            <a:effectLst/>
          </p:spPr>
          <p:txBody>
            <a:bodyPr wrap="square">
              <a:spAutoFit/>
            </a:bodyPr>
            <a:lstStyle/>
            <a:p>
              <a:r>
                <a:rPr lang="en-US" sz="1700" b="1" dirty="0" smtClean="0">
                  <a:solidFill>
                    <a:srgbClr val="0000FF"/>
                  </a:solidFill>
                  <a:effectLst/>
                  <a:latin typeface="Corbel" panose="020B0503020204020204" pitchFamily="34" charset="0"/>
                  <a:cs typeface="Arial" pitchFamily="34" charset="0"/>
                </a:rPr>
                <a:t>Adjudication - Arbitration</a:t>
              </a:r>
              <a:endParaRPr lang="en-US" sz="1700" b="1" dirty="0">
                <a:solidFill>
                  <a:srgbClr val="0000FF"/>
                </a:solidFill>
                <a:effectLst/>
                <a:latin typeface="Corbel" panose="020B0503020204020204" pitchFamily="34" charset="0"/>
                <a:cs typeface="Arial" pitchFamily="34" charset="0"/>
              </a:endParaRPr>
            </a:p>
          </p:txBody>
        </p:sp>
        <p:grpSp>
          <p:nvGrpSpPr>
            <p:cNvPr id="7" name="Group 92"/>
            <p:cNvGrpSpPr>
              <a:grpSpLocks/>
            </p:cNvGrpSpPr>
            <p:nvPr/>
          </p:nvGrpSpPr>
          <p:grpSpPr bwMode="auto">
            <a:xfrm>
              <a:off x="1449" y="2601"/>
              <a:ext cx="336" cy="327"/>
              <a:chOff x="1289" y="587"/>
              <a:chExt cx="668" cy="655"/>
            </a:xfrm>
          </p:grpSpPr>
          <p:sp>
            <p:nvSpPr>
              <p:cNvPr id="600157" name="Oval 93"/>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00158" name="Oval 94"/>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59" name="Oval 95"/>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60" name="Oval 96"/>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61" name="Oval 97"/>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00162" name="Text Box 98"/>
            <p:cNvSpPr txBox="1">
              <a:spLocks noChangeArrowheads="1"/>
            </p:cNvSpPr>
            <p:nvPr/>
          </p:nvSpPr>
          <p:spPr bwMode="gray">
            <a:xfrm>
              <a:off x="1497" y="2606"/>
              <a:ext cx="240" cy="223"/>
            </a:xfrm>
            <a:prstGeom prst="rect">
              <a:avLst/>
            </a:prstGeom>
            <a:noFill/>
            <a:ln w="9525" algn="ctr">
              <a:noFill/>
              <a:miter lim="800000"/>
              <a:headEnd/>
              <a:tailEnd/>
            </a:ln>
            <a:effectLst/>
          </p:spPr>
          <p:txBody>
            <a:bodyPr>
              <a:spAutoFit/>
            </a:bodyPr>
            <a:lstStyle/>
            <a:p>
              <a:r>
                <a:rPr lang="en-US" sz="1700" dirty="0" smtClean="0">
                  <a:solidFill>
                    <a:srgbClr val="0000FF"/>
                  </a:solidFill>
                  <a:effectLst/>
                  <a:latin typeface="Corbel" panose="020B0503020204020204" pitchFamily="34" charset="0"/>
                  <a:cs typeface="Arial" pitchFamily="34" charset="0"/>
                </a:rPr>
                <a:t>3</a:t>
              </a:r>
              <a:endParaRPr lang="en-US" sz="1700" dirty="0">
                <a:solidFill>
                  <a:srgbClr val="0000FF"/>
                </a:solidFill>
                <a:effectLst/>
                <a:latin typeface="Corbel" panose="020B0503020204020204" pitchFamily="34" charset="0"/>
                <a:cs typeface="Arial" pitchFamily="34" charset="0"/>
              </a:endParaRPr>
            </a:p>
          </p:txBody>
        </p:sp>
      </p:grpSp>
      <p:grpSp>
        <p:nvGrpSpPr>
          <p:cNvPr id="8" name="Group 139"/>
          <p:cNvGrpSpPr>
            <a:grpSpLocks/>
          </p:cNvGrpSpPr>
          <p:nvPr/>
        </p:nvGrpSpPr>
        <p:grpSpPr bwMode="auto">
          <a:xfrm>
            <a:off x="1890712" y="4602163"/>
            <a:ext cx="5410200" cy="520700"/>
            <a:chOff x="1200" y="3043"/>
            <a:chExt cx="3408" cy="328"/>
          </a:xfrm>
        </p:grpSpPr>
        <p:grpSp>
          <p:nvGrpSpPr>
            <p:cNvPr id="9" name="Group 99"/>
            <p:cNvGrpSpPr>
              <a:grpSpLocks/>
            </p:cNvGrpSpPr>
            <p:nvPr/>
          </p:nvGrpSpPr>
          <p:grpSpPr bwMode="auto">
            <a:xfrm>
              <a:off x="1440" y="3043"/>
              <a:ext cx="336" cy="327"/>
              <a:chOff x="1289" y="587"/>
              <a:chExt cx="668" cy="655"/>
            </a:xfrm>
          </p:grpSpPr>
          <p:sp>
            <p:nvSpPr>
              <p:cNvPr id="600164" name="Oval 100"/>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00165" name="Oval 101"/>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66" name="Oval 102"/>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67" name="Oval 103"/>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68" name="Oval 104"/>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00169" name="Text Box 105"/>
            <p:cNvSpPr txBox="1">
              <a:spLocks noChangeArrowheads="1"/>
            </p:cNvSpPr>
            <p:nvPr/>
          </p:nvSpPr>
          <p:spPr bwMode="gray">
            <a:xfrm>
              <a:off x="1488" y="3048"/>
              <a:ext cx="240" cy="223"/>
            </a:xfrm>
            <a:prstGeom prst="rect">
              <a:avLst/>
            </a:prstGeom>
            <a:noFill/>
            <a:ln w="9525" algn="ctr">
              <a:noFill/>
              <a:miter lim="800000"/>
              <a:headEnd/>
              <a:tailEnd/>
            </a:ln>
            <a:effectLst/>
          </p:spPr>
          <p:txBody>
            <a:bodyPr>
              <a:spAutoFit/>
            </a:bodyPr>
            <a:lstStyle/>
            <a:p>
              <a:r>
                <a:rPr lang="en-US" sz="1700" dirty="0">
                  <a:solidFill>
                    <a:srgbClr val="000000"/>
                  </a:solidFill>
                  <a:effectLst/>
                  <a:latin typeface="Corbel" panose="020B0503020204020204" pitchFamily="34" charset="0"/>
                  <a:cs typeface="Arial" pitchFamily="34" charset="0"/>
                </a:rPr>
                <a:t>1</a:t>
              </a:r>
            </a:p>
          </p:txBody>
        </p:sp>
        <p:sp>
          <p:nvSpPr>
            <p:cNvPr id="600170" name="AutoShape 106"/>
            <p:cNvSpPr>
              <a:spLocks noChangeArrowheads="1"/>
            </p:cNvSpPr>
            <p:nvPr/>
          </p:nvSpPr>
          <p:spPr bwMode="gray">
            <a:xfrm>
              <a:off x="1200" y="3048"/>
              <a:ext cx="3360" cy="323"/>
            </a:xfrm>
            <a:prstGeom prst="roundRect">
              <a:avLst>
                <a:gd name="adj" fmla="val 16667"/>
              </a:avLst>
            </a:prstGeom>
            <a:gradFill rotWithShape="1">
              <a:gsLst>
                <a:gs pos="0">
                  <a:srgbClr val="EA875A"/>
                </a:gs>
                <a:gs pos="100000">
                  <a:srgbClr val="EA875A">
                    <a:gamma/>
                    <a:tint val="48627"/>
                    <a:invGamma/>
                  </a:srgbClr>
                </a:gs>
              </a:gsLst>
              <a:lin ang="5400000" scaled="1"/>
            </a:gradFill>
            <a:ln w="9525">
              <a:noFill/>
              <a:round/>
              <a:headEnd/>
              <a:tailEnd/>
            </a:ln>
            <a:effectLst>
              <a:outerShdw dist="45791" dir="3378596" algn="ctr" rotWithShape="0">
                <a:srgbClr val="B2B2B2"/>
              </a:outerShdw>
            </a:effectLst>
          </p:spPr>
          <p:txBody>
            <a:bodyPr wrap="none" anchor="ctr"/>
            <a:lstStyle/>
            <a:p>
              <a:endParaRPr lang="en-US" sz="1700" dirty="0">
                <a:effectLst/>
                <a:latin typeface="Corbel" panose="020B0503020204020204" pitchFamily="34" charset="0"/>
                <a:cs typeface="Arial" pitchFamily="34" charset="0"/>
              </a:endParaRPr>
            </a:p>
          </p:txBody>
        </p:sp>
        <p:sp>
          <p:nvSpPr>
            <p:cNvPr id="600171" name="AutoShape 107"/>
            <p:cNvSpPr>
              <a:spLocks noChangeArrowheads="1"/>
            </p:cNvSpPr>
            <p:nvPr/>
          </p:nvSpPr>
          <p:spPr bwMode="gray">
            <a:xfrm>
              <a:off x="1229" y="3285"/>
              <a:ext cx="3312" cy="83"/>
            </a:xfrm>
            <a:prstGeom prst="roundRect">
              <a:avLst>
                <a:gd name="adj" fmla="val 50000"/>
              </a:avLst>
            </a:prstGeom>
            <a:gradFill rotWithShape="1">
              <a:gsLst>
                <a:gs pos="0">
                  <a:srgbClr val="F3BDA5"/>
                </a:gs>
                <a:gs pos="100000">
                  <a:srgbClr val="F3BDA5">
                    <a:gamma/>
                    <a:tint val="54510"/>
                    <a:invGamma/>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72" name="AutoShape 108"/>
            <p:cNvSpPr>
              <a:spLocks noChangeArrowheads="1"/>
            </p:cNvSpPr>
            <p:nvPr/>
          </p:nvSpPr>
          <p:spPr bwMode="gray">
            <a:xfrm>
              <a:off x="1229" y="3055"/>
              <a:ext cx="3312" cy="83"/>
            </a:xfrm>
            <a:prstGeom prst="roundRect">
              <a:avLst>
                <a:gd name="adj" fmla="val 50000"/>
              </a:avLst>
            </a:prstGeom>
            <a:gradFill rotWithShape="1">
              <a:gsLst>
                <a:gs pos="0">
                  <a:srgbClr val="F59A71">
                    <a:gamma/>
                    <a:tint val="33333"/>
                    <a:invGamma/>
                  </a:srgbClr>
                </a:gs>
                <a:gs pos="100000">
                  <a:srgbClr val="F59A71"/>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00173" name="Text Box 109"/>
            <p:cNvSpPr txBox="1">
              <a:spLocks noChangeArrowheads="1"/>
            </p:cNvSpPr>
            <p:nvPr/>
          </p:nvSpPr>
          <p:spPr bwMode="gray">
            <a:xfrm>
              <a:off x="1776" y="3086"/>
              <a:ext cx="2832" cy="223"/>
            </a:xfrm>
            <a:prstGeom prst="rect">
              <a:avLst/>
            </a:prstGeom>
            <a:noFill/>
            <a:ln w="9525" algn="ctr">
              <a:noFill/>
              <a:miter lim="800000"/>
              <a:headEnd/>
              <a:tailEnd/>
            </a:ln>
            <a:effectLst/>
          </p:spPr>
          <p:txBody>
            <a:bodyPr wrap="square">
              <a:spAutoFit/>
            </a:bodyPr>
            <a:lstStyle/>
            <a:p>
              <a:endParaRPr lang="en-US" sz="1700" dirty="0">
                <a:solidFill>
                  <a:srgbClr val="0000FF"/>
                </a:solidFill>
                <a:effectLst/>
                <a:latin typeface="Corbel" panose="020B0503020204020204" pitchFamily="34" charset="0"/>
                <a:cs typeface="Arial" pitchFamily="34" charset="0"/>
              </a:endParaRPr>
            </a:p>
          </p:txBody>
        </p:sp>
        <p:grpSp>
          <p:nvGrpSpPr>
            <p:cNvPr id="10" name="Group 110"/>
            <p:cNvGrpSpPr>
              <a:grpSpLocks/>
            </p:cNvGrpSpPr>
            <p:nvPr/>
          </p:nvGrpSpPr>
          <p:grpSpPr bwMode="auto">
            <a:xfrm>
              <a:off x="1440" y="3043"/>
              <a:ext cx="336" cy="327"/>
              <a:chOff x="1289" y="587"/>
              <a:chExt cx="668" cy="655"/>
            </a:xfrm>
          </p:grpSpPr>
          <p:sp>
            <p:nvSpPr>
              <p:cNvPr id="600175" name="Oval 111"/>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00176" name="Oval 112"/>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77" name="Oval 113"/>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78" name="Oval 114"/>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00179" name="Oval 115"/>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00180" name="Text Box 116"/>
            <p:cNvSpPr txBox="1">
              <a:spLocks noChangeArrowheads="1"/>
            </p:cNvSpPr>
            <p:nvPr/>
          </p:nvSpPr>
          <p:spPr bwMode="gray">
            <a:xfrm>
              <a:off x="1488" y="3048"/>
              <a:ext cx="240" cy="223"/>
            </a:xfrm>
            <a:prstGeom prst="rect">
              <a:avLst/>
            </a:prstGeom>
            <a:noFill/>
            <a:ln w="9525" algn="ctr">
              <a:noFill/>
              <a:miter lim="800000"/>
              <a:headEnd/>
              <a:tailEnd/>
            </a:ln>
            <a:effectLst/>
          </p:spPr>
          <p:txBody>
            <a:bodyPr>
              <a:spAutoFit/>
            </a:bodyPr>
            <a:lstStyle/>
            <a:p>
              <a:r>
                <a:rPr lang="en-US" sz="1700" dirty="0" smtClean="0">
                  <a:solidFill>
                    <a:srgbClr val="0000FF"/>
                  </a:solidFill>
                  <a:effectLst/>
                  <a:latin typeface="Corbel" panose="020B0503020204020204" pitchFamily="34" charset="0"/>
                  <a:cs typeface="Arial" pitchFamily="34" charset="0"/>
                </a:rPr>
                <a:t>4</a:t>
              </a:r>
              <a:endParaRPr lang="en-US" sz="1700" dirty="0">
                <a:solidFill>
                  <a:srgbClr val="0000FF"/>
                </a:solidFill>
                <a:effectLst/>
                <a:latin typeface="Corbel" panose="020B0503020204020204" pitchFamily="34" charset="0"/>
                <a:cs typeface="Arial" pitchFamily="34" charset="0"/>
              </a:endParaRPr>
            </a:p>
          </p:txBody>
        </p:sp>
      </p:grpSp>
      <p:sp>
        <p:nvSpPr>
          <p:cNvPr id="93" name="Text Box 91"/>
          <p:cNvSpPr txBox="1">
            <a:spLocks noChangeArrowheads="1"/>
          </p:cNvSpPr>
          <p:nvPr/>
        </p:nvSpPr>
        <p:spPr bwMode="gray">
          <a:xfrm>
            <a:off x="2819399" y="4608501"/>
            <a:ext cx="4786313" cy="353943"/>
          </a:xfrm>
          <a:prstGeom prst="rect">
            <a:avLst/>
          </a:prstGeom>
          <a:noFill/>
          <a:ln w="9525" algn="ctr">
            <a:noFill/>
            <a:miter lim="800000"/>
            <a:headEnd/>
            <a:tailEnd/>
          </a:ln>
          <a:effectLst/>
        </p:spPr>
        <p:txBody>
          <a:bodyPr wrap="square">
            <a:spAutoFit/>
          </a:bodyPr>
          <a:lstStyle/>
          <a:p>
            <a:r>
              <a:rPr lang="en-US" sz="1700" b="1" dirty="0" smtClean="0">
                <a:solidFill>
                  <a:srgbClr val="0000FF"/>
                </a:solidFill>
                <a:effectLst/>
                <a:latin typeface="Corbel" panose="020B0503020204020204" pitchFamily="34" charset="0"/>
                <a:cs typeface="Arial" pitchFamily="34" charset="0"/>
              </a:rPr>
              <a:t>Conciliation</a:t>
            </a:r>
            <a:endParaRPr lang="en-US" sz="1700" b="1" dirty="0">
              <a:solidFill>
                <a:srgbClr val="0000FF"/>
              </a:solidFill>
              <a:effectLst/>
              <a:latin typeface="Corbel" panose="020B0503020204020204" pitchFamily="34" charset="0"/>
              <a:cs typeface="Arial" pitchFamily="34" charset="0"/>
            </a:endParaRPr>
          </a:p>
        </p:txBody>
      </p:sp>
      <p:grpSp>
        <p:nvGrpSpPr>
          <p:cNvPr id="59" name="Group 137"/>
          <p:cNvGrpSpPr>
            <a:grpSpLocks/>
          </p:cNvGrpSpPr>
          <p:nvPr/>
        </p:nvGrpSpPr>
        <p:grpSpPr bwMode="auto">
          <a:xfrm>
            <a:off x="1879600" y="5287995"/>
            <a:ext cx="5508625" cy="520700"/>
            <a:chOff x="1200" y="2142"/>
            <a:chExt cx="3470" cy="328"/>
          </a:xfrm>
        </p:grpSpPr>
        <p:sp>
          <p:nvSpPr>
            <p:cNvPr id="60" name="AutoShape 77"/>
            <p:cNvSpPr>
              <a:spLocks noChangeArrowheads="1"/>
            </p:cNvSpPr>
            <p:nvPr/>
          </p:nvSpPr>
          <p:spPr bwMode="gray">
            <a:xfrm>
              <a:off x="1200" y="2147"/>
              <a:ext cx="3360" cy="323"/>
            </a:xfrm>
            <a:prstGeom prst="roundRect">
              <a:avLst>
                <a:gd name="adj" fmla="val 16667"/>
              </a:avLst>
            </a:prstGeom>
            <a:solidFill>
              <a:schemeClr val="accent6">
                <a:lumMod val="60000"/>
                <a:lumOff val="40000"/>
              </a:schemeClr>
            </a:solidFill>
            <a:ln w="9525">
              <a:noFill/>
              <a:round/>
              <a:headEnd/>
              <a:tailEnd/>
            </a:ln>
            <a:effectLst>
              <a:outerShdw dist="45791" dir="3378596" algn="ctr" rotWithShape="0">
                <a:srgbClr val="B2B2B2"/>
              </a:outerShdw>
            </a:effectLst>
          </p:spPr>
          <p:txBody>
            <a:bodyPr wrap="none" anchor="ctr"/>
            <a:lstStyle/>
            <a:p>
              <a:endParaRPr lang="en-US" sz="1700" dirty="0">
                <a:effectLst/>
                <a:latin typeface="Corbel" panose="020B0503020204020204" pitchFamily="34" charset="0"/>
                <a:cs typeface="Arial" pitchFamily="34" charset="0"/>
              </a:endParaRPr>
            </a:p>
          </p:txBody>
        </p:sp>
        <p:sp>
          <p:nvSpPr>
            <p:cNvPr id="62" name="AutoShape 79"/>
            <p:cNvSpPr>
              <a:spLocks noChangeArrowheads="1"/>
            </p:cNvSpPr>
            <p:nvPr/>
          </p:nvSpPr>
          <p:spPr bwMode="gray">
            <a:xfrm>
              <a:off x="1229" y="2154"/>
              <a:ext cx="3312" cy="83"/>
            </a:xfrm>
            <a:prstGeom prst="roundRect">
              <a:avLst>
                <a:gd name="adj" fmla="val 50000"/>
              </a:avLst>
            </a:prstGeom>
            <a:gradFill rotWithShape="1">
              <a:gsLst>
                <a:gs pos="0">
                  <a:srgbClr val="80D4F2">
                    <a:gamma/>
                    <a:tint val="33333"/>
                    <a:invGamma/>
                  </a:srgbClr>
                </a:gs>
                <a:gs pos="100000">
                  <a:srgbClr val="80D4F2">
                    <a:alpha val="0"/>
                  </a:srgbClr>
                </a:gs>
              </a:gsLst>
              <a:lin ang="5400000" scaled="1"/>
            </a:gradFill>
            <a:ln w="9525">
              <a:noFill/>
              <a:round/>
              <a:headEnd/>
              <a:tailEnd/>
            </a:ln>
            <a:effectLst/>
          </p:spPr>
          <p:txBody>
            <a:bodyPr wrap="none" anchor="ctr"/>
            <a:lstStyle/>
            <a:p>
              <a:endParaRPr lang="en-US" sz="1700" dirty="0">
                <a:effectLst/>
                <a:latin typeface="Corbel" panose="020B0503020204020204" pitchFamily="34" charset="0"/>
                <a:cs typeface="Arial" pitchFamily="34" charset="0"/>
              </a:endParaRPr>
            </a:p>
          </p:txBody>
        </p:sp>
        <p:sp>
          <p:nvSpPr>
            <p:cNvPr id="63" name="Text Box 80"/>
            <p:cNvSpPr txBox="1">
              <a:spLocks noChangeArrowheads="1"/>
            </p:cNvSpPr>
            <p:nvPr/>
          </p:nvSpPr>
          <p:spPr bwMode="gray">
            <a:xfrm>
              <a:off x="1790" y="2163"/>
              <a:ext cx="2880" cy="223"/>
            </a:xfrm>
            <a:prstGeom prst="rect">
              <a:avLst/>
            </a:prstGeom>
            <a:noFill/>
            <a:ln w="9525" algn="ctr">
              <a:noFill/>
              <a:miter lim="800000"/>
              <a:headEnd/>
              <a:tailEnd/>
            </a:ln>
            <a:effectLst/>
          </p:spPr>
          <p:txBody>
            <a:bodyPr wrap="square">
              <a:spAutoFit/>
            </a:bodyPr>
            <a:lstStyle/>
            <a:p>
              <a:r>
                <a:rPr lang="en-US" sz="1700" b="1" dirty="0" smtClean="0">
                  <a:solidFill>
                    <a:srgbClr val="0000FF"/>
                  </a:solidFill>
                  <a:effectLst/>
                  <a:latin typeface="Corbel" panose="020B0503020204020204" pitchFamily="34" charset="0"/>
                  <a:cs typeface="Arial" pitchFamily="34" charset="0"/>
                </a:rPr>
                <a:t>Conclusion</a:t>
              </a:r>
              <a:endParaRPr lang="en-US" sz="1700" b="1" dirty="0">
                <a:solidFill>
                  <a:srgbClr val="0000FF"/>
                </a:solidFill>
                <a:effectLst/>
                <a:latin typeface="Corbel" panose="020B0503020204020204" pitchFamily="34" charset="0"/>
                <a:cs typeface="Arial" pitchFamily="34" charset="0"/>
              </a:endParaRPr>
            </a:p>
          </p:txBody>
        </p:sp>
        <p:grpSp>
          <p:nvGrpSpPr>
            <p:cNvPr id="64" name="Group 81"/>
            <p:cNvGrpSpPr>
              <a:grpSpLocks/>
            </p:cNvGrpSpPr>
            <p:nvPr/>
          </p:nvGrpSpPr>
          <p:grpSpPr bwMode="auto">
            <a:xfrm>
              <a:off x="1440" y="2142"/>
              <a:ext cx="336" cy="327"/>
              <a:chOff x="1289" y="587"/>
              <a:chExt cx="668" cy="655"/>
            </a:xfrm>
          </p:grpSpPr>
          <p:sp>
            <p:nvSpPr>
              <p:cNvPr id="66" name="Oval 82"/>
              <p:cNvSpPr>
                <a:spLocks noChangeArrowheads="1"/>
              </p:cNvSpPr>
              <p:nvPr/>
            </p:nvSpPr>
            <p:spPr bwMode="gray">
              <a:xfrm>
                <a:off x="1289" y="587"/>
                <a:ext cx="668" cy="655"/>
              </a:xfrm>
              <a:prstGeom prst="ellipse">
                <a:avLst/>
              </a:prstGeom>
              <a:solidFill>
                <a:srgbClr val="333333"/>
              </a:solidFill>
              <a:ln w="38100" algn="ctr">
                <a:noFill/>
                <a:round/>
                <a:headEnd/>
                <a:tailEnd/>
              </a:ln>
              <a:effectLst/>
            </p:spPr>
            <p:txBody>
              <a:bodyPr anchor="ctr">
                <a:spAutoFit/>
              </a:bodyPr>
              <a:lstStyle/>
              <a:p>
                <a:endParaRPr lang="en-US" sz="1700" dirty="0">
                  <a:effectLst/>
                  <a:latin typeface="Corbel" panose="020B0503020204020204" pitchFamily="34" charset="0"/>
                  <a:cs typeface="Arial" pitchFamily="34" charset="0"/>
                </a:endParaRPr>
              </a:p>
            </p:txBody>
          </p:sp>
          <p:sp>
            <p:nvSpPr>
              <p:cNvPr id="67" name="Oval 83"/>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8" name="Oval 84"/>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69" name="Oval 85"/>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sp>
            <p:nvSpPr>
              <p:cNvPr id="70" name="Oval 86"/>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sz="1700" dirty="0">
                  <a:effectLst/>
                  <a:latin typeface="Corbel" panose="020B0503020204020204" pitchFamily="34" charset="0"/>
                  <a:cs typeface="Arial" pitchFamily="34" charset="0"/>
                </a:endParaRPr>
              </a:p>
            </p:txBody>
          </p:sp>
        </p:grpSp>
        <p:sp>
          <p:nvSpPr>
            <p:cNvPr id="65" name="Text Box 87"/>
            <p:cNvSpPr txBox="1">
              <a:spLocks noChangeArrowheads="1"/>
            </p:cNvSpPr>
            <p:nvPr/>
          </p:nvSpPr>
          <p:spPr bwMode="gray">
            <a:xfrm>
              <a:off x="1488" y="2147"/>
              <a:ext cx="240" cy="223"/>
            </a:xfrm>
            <a:prstGeom prst="rect">
              <a:avLst/>
            </a:prstGeom>
            <a:noFill/>
            <a:ln w="9525" algn="ctr">
              <a:noFill/>
              <a:miter lim="800000"/>
              <a:headEnd/>
              <a:tailEnd/>
            </a:ln>
            <a:effectLst/>
          </p:spPr>
          <p:txBody>
            <a:bodyPr>
              <a:spAutoFit/>
            </a:bodyPr>
            <a:lstStyle/>
            <a:p>
              <a:r>
                <a:rPr lang="en-US" sz="1700" dirty="0" smtClean="0">
                  <a:solidFill>
                    <a:srgbClr val="0000FF"/>
                  </a:solidFill>
                  <a:effectLst/>
                  <a:latin typeface="Corbel" panose="020B0503020204020204" pitchFamily="34" charset="0"/>
                  <a:cs typeface="Arial" pitchFamily="34" charset="0"/>
                </a:rPr>
                <a:t>5</a:t>
              </a:r>
              <a:endParaRPr lang="en-US" sz="1700" dirty="0">
                <a:solidFill>
                  <a:srgbClr val="0000FF"/>
                </a:solidFill>
                <a:effectLst/>
                <a:latin typeface="Corbel" panose="020B0503020204020204" pitchFamily="34" charset="0"/>
                <a:cs typeface="Arial" pitchFamily="34" charset="0"/>
              </a:endParaRPr>
            </a:p>
          </p:txBody>
        </p:sp>
      </p:grpSp>
    </p:spTree>
    <p:extLst>
      <p:ext uri="{BB962C8B-B14F-4D97-AF65-F5344CB8AC3E}">
        <p14:creationId xmlns:p14="http://schemas.microsoft.com/office/powerpoint/2010/main" val="3454538817"/>
      </p:ext>
    </p:extLst>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706383C-BA18-440D-A431-E1EE969E1BAB}" type="slidenum">
              <a:rPr lang="en-US" smtClean="0"/>
              <a:pPr>
                <a:defRPr/>
              </a:pPr>
              <a:t>3</a:t>
            </a:fld>
            <a:endParaRPr lang="en-US" dirty="0"/>
          </a:p>
        </p:txBody>
      </p:sp>
      <p:sp>
        <p:nvSpPr>
          <p:cNvPr id="4" name="Title 3"/>
          <p:cNvSpPr>
            <a:spLocks noGrp="1"/>
          </p:cNvSpPr>
          <p:nvPr>
            <p:ph type="title"/>
          </p:nvPr>
        </p:nvSpPr>
        <p:spPr>
          <a:xfrm>
            <a:off x="381001" y="274638"/>
            <a:ext cx="8424862" cy="1143000"/>
          </a:xfrm>
        </p:spPr>
        <p:txBody>
          <a:bodyPr/>
          <a:lstStyle/>
          <a:p>
            <a:pPr algn="ctr"/>
            <a:r>
              <a:rPr lang="en-US" dirty="0" smtClean="0">
                <a:latin typeface="Arial" pitchFamily="34" charset="0"/>
                <a:cs typeface="Arial" pitchFamily="34" charset="0"/>
              </a:rPr>
              <a:t/>
            </a:r>
            <a:br>
              <a:rPr lang="en-US" dirty="0" smtClean="0">
                <a:latin typeface="Arial" pitchFamily="34" charset="0"/>
                <a:cs typeface="Arial" pitchFamily="34" charset="0"/>
              </a:rPr>
            </a:br>
            <a:r>
              <a:rPr lang="en-US" sz="3400" dirty="0" smtClean="0">
                <a:latin typeface="Corbel" panose="020B0503020204020204" pitchFamily="34" charset="0"/>
                <a:cs typeface="Arial" pitchFamily="34" charset="0"/>
              </a:rPr>
              <a:t>UNCLOS Dispute Settlement Regime</a:t>
            </a:r>
            <a:endParaRPr lang="en-SG" sz="3400" dirty="0">
              <a:latin typeface="Corbel" panose="020B0503020204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1800286"/>
              </p:ext>
            </p:extLst>
          </p:nvPr>
        </p:nvGraphicFramePr>
        <p:xfrm>
          <a:off x="387179" y="1981200"/>
          <a:ext cx="8418684"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436954"/>
      </p:ext>
    </p:extLst>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706383C-BA18-440D-A431-E1EE969E1BAB}" type="slidenum">
              <a:rPr lang="en-US" smtClean="0"/>
              <a:pPr>
                <a:defRPr/>
              </a:pPr>
              <a:t>4</a:t>
            </a:fld>
            <a:endParaRPr lang="en-US" dirty="0"/>
          </a:p>
        </p:txBody>
      </p:sp>
      <p:sp>
        <p:nvSpPr>
          <p:cNvPr id="4" name="Title 3"/>
          <p:cNvSpPr>
            <a:spLocks noGrp="1"/>
          </p:cNvSpPr>
          <p:nvPr>
            <p:ph type="title"/>
          </p:nvPr>
        </p:nvSpPr>
        <p:spPr>
          <a:xfrm>
            <a:off x="152400" y="533400"/>
            <a:ext cx="8915400" cy="1143000"/>
          </a:xfrm>
        </p:spPr>
        <p:txBody>
          <a:bodyPr/>
          <a:lstStyle/>
          <a:p>
            <a:pPr algn="ctr"/>
            <a:r>
              <a:rPr lang="en-US" dirty="0" smtClean="0"/>
              <a:t/>
            </a:r>
            <a:br>
              <a:rPr lang="en-US" dirty="0" smtClean="0"/>
            </a:br>
            <a:r>
              <a:rPr lang="en-US" sz="3400" dirty="0" smtClean="0">
                <a:latin typeface="Corbel" panose="020B0503020204020204" pitchFamily="34" charset="0"/>
              </a:rPr>
              <a:t> Obligation to Exchange Views - Negotiation</a:t>
            </a:r>
            <a:r>
              <a:rPr lang="en-US" dirty="0" smtClean="0"/>
              <a:t/>
            </a:r>
            <a:br>
              <a:rPr lang="en-US" dirty="0" smtClean="0"/>
            </a:br>
            <a:r>
              <a:rPr lang="en-US" dirty="0" smtClean="0"/>
              <a:t> </a:t>
            </a:r>
            <a:endParaRPr lang="en-US" dirty="0">
              <a:cs typeface="Times New Roman"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49296516"/>
              </p:ext>
            </p:extLst>
          </p:nvPr>
        </p:nvGraphicFramePr>
        <p:xfrm>
          <a:off x="347661" y="2057400"/>
          <a:ext cx="8458202"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1447800" y="6009100"/>
            <a:ext cx="6773418" cy="6627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6200" tIns="76200" rIns="76200" bIns="76200" numCol="1" spcCol="1270" anchor="t" anchorCtr="0">
            <a:noAutofit/>
          </a:bodyPr>
          <a:lstStyle/>
          <a:p>
            <a:pPr lvl="0" algn="ctr" defTabSz="889000">
              <a:lnSpc>
                <a:spcPct val="90000"/>
              </a:lnSpc>
              <a:spcAft>
                <a:spcPct val="35000"/>
              </a:spcAft>
            </a:pPr>
            <a:r>
              <a:rPr lang="en-US" sz="1600" dirty="0" smtClean="0">
                <a:solidFill>
                  <a:srgbClr val="0B1FDD"/>
                </a:solidFill>
                <a:effectLst/>
                <a:latin typeface="Corbel" panose="020B0503020204020204" pitchFamily="34" charset="0"/>
              </a:rPr>
              <a:t>Example: Indonesia &amp; Timor-Leste Maritime Boundary Negotiation</a:t>
            </a:r>
            <a:endParaRPr lang="en-US" sz="1600" kern="1200" dirty="0" smtClean="0">
              <a:solidFill>
                <a:srgbClr val="0B1FDD"/>
              </a:solidFill>
              <a:effectLst/>
              <a:latin typeface="Corbel" panose="020B0503020204020204" pitchFamily="34" charset="0"/>
              <a:cs typeface="Arial" pitchFamily="34" charset="0"/>
            </a:endParaRPr>
          </a:p>
          <a:p>
            <a:pPr lvl="0" algn="l" defTabSz="889000">
              <a:lnSpc>
                <a:spcPct val="90000"/>
              </a:lnSpc>
              <a:spcBef>
                <a:spcPct val="0"/>
              </a:spcBef>
              <a:spcAft>
                <a:spcPct val="35000"/>
              </a:spcAft>
            </a:pPr>
            <a:endParaRPr lang="en-US" sz="2000" b="1" kern="1200" dirty="0">
              <a:solidFill>
                <a:srgbClr val="0B1FDD"/>
              </a:solidFill>
              <a:latin typeface="Corbel" panose="020B0503020204020204" pitchFamily="34" charset="0"/>
              <a:cs typeface="Arial" pitchFamily="34" charset="0"/>
            </a:endParaRPr>
          </a:p>
        </p:txBody>
      </p:sp>
    </p:spTree>
    <p:extLst>
      <p:ext uri="{BB962C8B-B14F-4D97-AF65-F5344CB8AC3E}">
        <p14:creationId xmlns:p14="http://schemas.microsoft.com/office/powerpoint/2010/main" val="3143281907"/>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28600" y="990095"/>
            <a:ext cx="8839200" cy="915662"/>
          </a:xfrm>
        </p:spPr>
        <p:txBody>
          <a:bodyPr/>
          <a:lstStyle/>
          <a:p>
            <a:pPr algn="ctr"/>
            <a:r>
              <a:rPr lang="en-US" sz="3400" dirty="0" smtClean="0">
                <a:effectLst/>
                <a:latin typeface="Corbel" panose="020B0503020204020204" pitchFamily="34" charset="0"/>
                <a:cs typeface="Arial" pitchFamily="34" charset="0"/>
              </a:rPr>
              <a:t>Adjudication - Arbitration</a:t>
            </a:r>
            <a:endParaRPr lang="en-US" sz="3400" dirty="0">
              <a:effectLst/>
              <a:latin typeface="Corbel" panose="020B0503020204020204" pitchFamily="34" charset="0"/>
            </a:endParaRPr>
          </a:p>
        </p:txBody>
      </p:sp>
      <p:sp>
        <p:nvSpPr>
          <p:cNvPr id="90116" name="AutoShape 4"/>
          <p:cNvSpPr>
            <a:spLocks noChangeArrowheads="1"/>
          </p:cNvSpPr>
          <p:nvPr/>
        </p:nvSpPr>
        <p:spPr bwMode="gray">
          <a:xfrm>
            <a:off x="3979282" y="2588733"/>
            <a:ext cx="4707517" cy="2288067"/>
          </a:xfrm>
          <a:prstGeom prst="homePlate">
            <a:avLst>
              <a:gd name="adj" fmla="val 26911"/>
            </a:avLst>
          </a:prstGeom>
          <a:gradFill rotWithShape="1">
            <a:gsLst>
              <a:gs pos="0">
                <a:srgbClr val="C0C0C0">
                  <a:gamma/>
                  <a:tint val="14118"/>
                  <a:invGamma/>
                </a:srgbClr>
              </a:gs>
              <a:gs pos="100000">
                <a:srgbClr val="C0C0C0"/>
              </a:gs>
            </a:gsLst>
            <a:lin ang="2700000" scaled="1"/>
          </a:gradFill>
          <a:ln>
            <a:noFill/>
          </a:ln>
          <a:effectLst>
            <a:outerShdw blurRad="63500" dist="71842" dir="2700000" algn="ctr" rotWithShape="0">
              <a:srgbClr val="000000">
                <a:alpha val="50000"/>
              </a:srgbClr>
            </a:outerShdw>
          </a:effectLst>
          <a:extLst>
            <a:ext uri="{91240B29-F687-4f45-9708-019B960494DF}">
              <a14:hiddenLine xmlns:a14="http://schemas.microsoft.com/office/drawing/2010/main" xmlns="" w="12700">
                <a:solidFill>
                  <a:srgbClr val="292929"/>
                </a:solidFill>
                <a:prstDash val="dash"/>
                <a:miter lim="800000"/>
                <a:headEnd/>
                <a:tailEnd/>
              </a14:hiddenLine>
            </a:ext>
          </a:extLst>
        </p:spPr>
        <p:txBody>
          <a:bodyPr wrap="none" anchor="ctr"/>
          <a:lstStyle/>
          <a:p>
            <a:endParaRPr lang="en-US" dirty="0">
              <a:latin typeface="Corbel" panose="020B0503020204020204" pitchFamily="34" charset="0"/>
            </a:endParaRPr>
          </a:p>
        </p:txBody>
      </p:sp>
      <p:sp>
        <p:nvSpPr>
          <p:cNvPr id="90117" name="AutoShape 5"/>
          <p:cNvSpPr>
            <a:spLocks noChangeArrowheads="1"/>
          </p:cNvSpPr>
          <p:nvPr/>
        </p:nvSpPr>
        <p:spPr bwMode="gray">
          <a:xfrm>
            <a:off x="2121240" y="2850595"/>
            <a:ext cx="3432978" cy="1975380"/>
          </a:xfrm>
          <a:prstGeom prst="homePlate">
            <a:avLst>
              <a:gd name="adj" fmla="val 28842"/>
            </a:avLst>
          </a:prstGeom>
          <a:gradFill rotWithShape="1">
            <a:gsLst>
              <a:gs pos="0">
                <a:schemeClr val="hlink">
                  <a:gamma/>
                  <a:tint val="0"/>
                  <a:invGamma/>
                </a:schemeClr>
              </a:gs>
              <a:gs pos="100000">
                <a:schemeClr val="hlink"/>
              </a:gs>
            </a:gsLst>
            <a:lin ang="18900000" scaled="1"/>
          </a:gradFill>
          <a:ln>
            <a:noFill/>
          </a:ln>
          <a:effectLst>
            <a:outerShdw blurRad="63500" dist="71842" dir="2700000" algn="ctr" rotWithShape="0">
              <a:srgbClr val="000000">
                <a:alpha val="50000"/>
              </a:srgbClr>
            </a:outerShdw>
          </a:effectLst>
          <a:extLst>
            <a:ext uri="{91240B29-F687-4f45-9708-019B960494DF}">
              <a14:hiddenLine xmlns:a14="http://schemas.microsoft.com/office/drawing/2010/main" xmlns="" w="12700">
                <a:solidFill>
                  <a:srgbClr val="292929"/>
                </a:solidFill>
                <a:prstDash val="dash"/>
                <a:miter lim="800000"/>
                <a:headEnd/>
                <a:tailEnd/>
              </a14:hiddenLine>
            </a:ext>
          </a:extLst>
        </p:spPr>
        <p:txBody>
          <a:bodyPr wrap="none" anchor="ctr"/>
          <a:lstStyle/>
          <a:p>
            <a:endParaRPr lang="en-US" dirty="0">
              <a:latin typeface="Corbel" panose="020B0503020204020204" pitchFamily="34" charset="0"/>
            </a:endParaRPr>
          </a:p>
        </p:txBody>
      </p:sp>
      <p:sp>
        <p:nvSpPr>
          <p:cNvPr id="90118" name="Freeform 6"/>
          <p:cNvSpPr>
            <a:spLocks/>
          </p:cNvSpPr>
          <p:nvPr/>
        </p:nvSpPr>
        <p:spPr bwMode="gray">
          <a:xfrm>
            <a:off x="1115471" y="2488644"/>
            <a:ext cx="7029547" cy="396601"/>
          </a:xfrm>
          <a:custGeom>
            <a:avLst/>
            <a:gdLst>
              <a:gd name="T0" fmla="*/ 0 w 3454"/>
              <a:gd name="T1" fmla="*/ 0 h 267"/>
              <a:gd name="T2" fmla="*/ 87 w 3454"/>
              <a:gd name="T3" fmla="*/ 267 h 267"/>
              <a:gd name="T4" fmla="*/ 3454 w 3454"/>
              <a:gd name="T5" fmla="*/ 267 h 267"/>
              <a:gd name="T6" fmla="*/ 3292 w 3454"/>
              <a:gd name="T7" fmla="*/ 8 h 267"/>
              <a:gd name="T8" fmla="*/ 0 w 3454"/>
              <a:gd name="T9" fmla="*/ 0 h 267"/>
            </a:gdLst>
            <a:ahLst/>
            <a:cxnLst>
              <a:cxn ang="0">
                <a:pos x="T0" y="T1"/>
              </a:cxn>
              <a:cxn ang="0">
                <a:pos x="T2" y="T3"/>
              </a:cxn>
              <a:cxn ang="0">
                <a:pos x="T4" y="T5"/>
              </a:cxn>
              <a:cxn ang="0">
                <a:pos x="T6" y="T7"/>
              </a:cxn>
              <a:cxn ang="0">
                <a:pos x="T8" y="T9"/>
              </a:cxn>
            </a:cxnLst>
            <a:rect l="0" t="0" r="r" b="b"/>
            <a:pathLst>
              <a:path w="3454" h="267">
                <a:moveTo>
                  <a:pt x="0" y="0"/>
                </a:moveTo>
                <a:lnTo>
                  <a:pt x="87" y="267"/>
                </a:lnTo>
                <a:lnTo>
                  <a:pt x="3454" y="267"/>
                </a:lnTo>
                <a:lnTo>
                  <a:pt x="3292" y="8"/>
                </a:lnTo>
                <a:lnTo>
                  <a:pt x="0" y="0"/>
                </a:lnTo>
                <a:close/>
              </a:path>
            </a:pathLst>
          </a:custGeom>
          <a:gradFill rotWithShape="1">
            <a:gsLst>
              <a:gs pos="0">
                <a:schemeClr val="accent2"/>
              </a:gs>
              <a:gs pos="100000">
                <a:schemeClr val="accent2">
                  <a:gamma/>
                  <a:shade val="46275"/>
                  <a:invGamma/>
                </a:schemeClr>
              </a:gs>
            </a:gsLst>
            <a:lin ang="5400000" scaled="1"/>
          </a:gradFill>
          <a:ln>
            <a:noFill/>
          </a:ln>
          <a:effectLst/>
          <a:extLst>
            <a:ext uri="{91240B29-F687-4f45-9708-019B960494DF}">
              <a14:hiddenLine xmlns:a14="http://schemas.microsoft.com/office/drawing/2010/main" xmlns="" w="12700" cap="flat" cmpd="sng">
                <a:solidFill>
                  <a:srgbClr val="292929"/>
                </a:solidFill>
                <a:prstDash val="dash"/>
                <a:round/>
                <a:headEnd type="none" w="med" len="med"/>
                <a:tailEnd type="none" w="med" len="med"/>
              </a14:hiddenLine>
            </a:ext>
            <a:ext uri="{AF507438-7753-43e0-B8FC-AC1667EBCBE1}">
              <a14:hiddenEffects xmlns:a14="http://schemas.microsoft.com/office/drawing/2010/main" xmlns="">
                <a:effectLst>
                  <a:outerShdw blurRad="63500" dist="45791" dir="2021404" algn="ctr" rotWithShape="0">
                    <a:srgbClr val="000000">
                      <a:alpha val="50000"/>
                    </a:srgbClr>
                  </a:outerShdw>
                </a:effectLst>
              </a14:hiddenEffects>
            </a:ext>
          </a:extLst>
        </p:spPr>
        <p:txBody>
          <a:bodyPr/>
          <a:lstStyle/>
          <a:p>
            <a:endParaRPr lang="en-US" dirty="0">
              <a:latin typeface="Corbel" panose="020B0503020204020204" pitchFamily="34" charset="0"/>
            </a:endParaRPr>
          </a:p>
        </p:txBody>
      </p:sp>
      <p:sp>
        <p:nvSpPr>
          <p:cNvPr id="90119" name="AutoShape 7"/>
          <p:cNvSpPr>
            <a:spLocks noChangeArrowheads="1"/>
          </p:cNvSpPr>
          <p:nvPr/>
        </p:nvSpPr>
        <p:spPr bwMode="gray">
          <a:xfrm>
            <a:off x="906018" y="2490233"/>
            <a:ext cx="1483285" cy="2327744"/>
          </a:xfrm>
          <a:prstGeom prst="homePlate">
            <a:avLst>
              <a:gd name="adj" fmla="val 25000"/>
            </a:avLst>
          </a:prstGeom>
          <a:gradFill rotWithShape="1">
            <a:gsLst>
              <a:gs pos="0">
                <a:schemeClr val="accent1"/>
              </a:gs>
              <a:gs pos="100000">
                <a:schemeClr val="accent1">
                  <a:gamma/>
                  <a:shade val="57255"/>
                  <a:invGamma/>
                </a:schemeClr>
              </a:gs>
            </a:gsLst>
            <a:lin ang="2700000" scaled="1"/>
          </a:gradFill>
          <a:ln>
            <a:noFill/>
          </a:ln>
          <a:effectLst>
            <a:outerShdw blurRad="63500" dist="57501" dir="3723739" algn="ctr" rotWithShape="0">
              <a:srgbClr val="000000">
                <a:alpha val="50000"/>
              </a:srgbClr>
            </a:outerShdw>
          </a:effectLst>
          <a:extLst>
            <a:ext uri="{91240B29-F687-4f45-9708-019B960494DF}">
              <a14:hiddenLine xmlns:a14="http://schemas.microsoft.com/office/drawing/2010/main" xmlns="" w="12700">
                <a:solidFill>
                  <a:srgbClr val="292929"/>
                </a:solidFill>
                <a:prstDash val="dash"/>
                <a:miter lim="800000"/>
                <a:headEnd/>
                <a:tailEnd/>
              </a14:hiddenLine>
            </a:ext>
          </a:extLst>
        </p:spPr>
        <p:txBody>
          <a:bodyPr wrap="none" anchor="ctr"/>
          <a:lstStyle/>
          <a:p>
            <a:endParaRPr lang="en-US" dirty="0">
              <a:latin typeface="Corbel" panose="020B0503020204020204" pitchFamily="34" charset="0"/>
            </a:endParaRPr>
          </a:p>
        </p:txBody>
      </p:sp>
      <p:sp>
        <p:nvSpPr>
          <p:cNvPr id="90121" name="Rectangle 9"/>
          <p:cNvSpPr>
            <a:spLocks noChangeArrowheads="1"/>
          </p:cNvSpPr>
          <p:nvPr/>
        </p:nvSpPr>
        <p:spPr bwMode="white">
          <a:xfrm>
            <a:off x="2121240" y="2540000"/>
            <a:ext cx="5795178" cy="369332"/>
          </a:xfrm>
          <a:prstGeom prst="rect">
            <a:avLst/>
          </a:prstGeom>
          <a:noFill/>
          <a:ln>
            <a:noFill/>
          </a:ln>
          <a:effectLst/>
          <a:extLst>
            <a:ext uri="{909E8E84-426E-40dd-AFC4-6F175D3DCCD1}">
              <a14:hiddenFill xmlns:a14="http://schemas.microsoft.com/office/drawing/2010/main" xmlns="">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r>
              <a:rPr lang="en-US" b="1" dirty="0" smtClean="0">
                <a:solidFill>
                  <a:srgbClr val="FFFFFF"/>
                </a:solidFill>
                <a:latin typeface="Corbel" panose="020B0503020204020204" pitchFamily="34" charset="0"/>
                <a:cs typeface="Verdana"/>
              </a:rPr>
              <a:t>Article 286                                     Articles 74 &amp; 83(2)</a:t>
            </a:r>
            <a:endParaRPr lang="en-US" b="1" dirty="0">
              <a:solidFill>
                <a:srgbClr val="FFFFFF"/>
              </a:solidFill>
              <a:latin typeface="Corbel" panose="020B0503020204020204" pitchFamily="34" charset="0"/>
              <a:cs typeface="Verdana"/>
            </a:endParaRPr>
          </a:p>
        </p:txBody>
      </p:sp>
      <p:sp>
        <p:nvSpPr>
          <p:cNvPr id="90122" name="Rectangle 10"/>
          <p:cNvSpPr>
            <a:spLocks noChangeArrowheads="1"/>
          </p:cNvSpPr>
          <p:nvPr/>
        </p:nvSpPr>
        <p:spPr bwMode="auto">
          <a:xfrm>
            <a:off x="5638800" y="2971800"/>
            <a:ext cx="2806692" cy="1569660"/>
          </a:xfrm>
          <a:prstGeom prst="rect">
            <a:avLst/>
          </a:prstGeom>
          <a:noFill/>
          <a:ln>
            <a:noFill/>
          </a:ln>
          <a:effectLst/>
          <a:extLst>
            <a:ext uri="{909E8E84-426E-40dd-AFC4-6F175D3DCCD1}">
              <a14:hiddenFill xmlns:a14="http://schemas.microsoft.com/office/drawing/2010/main" xmlns="">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gn="ctr"/>
            <a:r>
              <a:rPr lang="en-US" sz="1600" dirty="0" smtClean="0">
                <a:solidFill>
                  <a:srgbClr val="0B1FDD"/>
                </a:solidFill>
                <a:effectLst/>
                <a:latin typeface="Corbel" panose="020B0503020204020204" pitchFamily="34" charset="0"/>
                <a:cs typeface="Verdana"/>
              </a:rPr>
              <a:t>If no agreement can be reached within a reasonable period of time, the states concerned shall resort to compulsory procedures entailing binding decisions.</a:t>
            </a:r>
            <a:endParaRPr lang="en-US" sz="1600" dirty="0">
              <a:solidFill>
                <a:srgbClr val="0B1FDD"/>
              </a:solidFill>
              <a:effectLst/>
              <a:latin typeface="Corbel" panose="020B0503020204020204" pitchFamily="34" charset="0"/>
              <a:cs typeface="Verdana"/>
            </a:endParaRPr>
          </a:p>
        </p:txBody>
      </p:sp>
      <p:sp>
        <p:nvSpPr>
          <p:cNvPr id="90124" name="Rectangle 12"/>
          <p:cNvSpPr>
            <a:spLocks noChangeArrowheads="1"/>
          </p:cNvSpPr>
          <p:nvPr/>
        </p:nvSpPr>
        <p:spPr bwMode="auto">
          <a:xfrm>
            <a:off x="2389303" y="2960490"/>
            <a:ext cx="2916661" cy="1569660"/>
          </a:xfrm>
          <a:prstGeom prst="rect">
            <a:avLst/>
          </a:prstGeom>
          <a:noFill/>
          <a:ln>
            <a:noFill/>
          </a:ln>
          <a:effectLst/>
          <a:extLst>
            <a:ext uri="{909E8E84-426E-40dd-AFC4-6F175D3DCCD1}">
              <a14:hiddenFill xmlns:a14="http://schemas.microsoft.com/office/drawing/2010/main" xmlns="">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pPr>
              <a:lnSpc>
                <a:spcPct val="120000"/>
              </a:lnSpc>
              <a:spcBef>
                <a:spcPts val="700"/>
              </a:spcBef>
              <a:spcAft>
                <a:spcPct val="50000"/>
              </a:spcAft>
              <a:buNone/>
            </a:pPr>
            <a:r>
              <a:rPr lang="en-US" sz="1600" dirty="0" smtClean="0">
                <a:solidFill>
                  <a:srgbClr val="0B1FDD"/>
                </a:solidFill>
                <a:effectLst/>
                <a:latin typeface="Corbel" panose="020B0503020204020204" pitchFamily="34" charset="0"/>
                <a:cs typeface="Verdana"/>
              </a:rPr>
              <a:t>If no agreement is reached, the dispute shall be submitted at the request of any party to a court or an arbitral tribunal (ITLOS, ICJ, arbitration).</a:t>
            </a:r>
            <a:endParaRPr lang="en-US" sz="1600" dirty="0">
              <a:latin typeface="Corbel" panose="020B0503020204020204" pitchFamily="34" charset="0"/>
            </a:endParaRPr>
          </a:p>
        </p:txBody>
      </p:sp>
      <p:sp>
        <p:nvSpPr>
          <p:cNvPr id="10" name="Rectangle 9"/>
          <p:cNvSpPr/>
          <p:nvPr/>
        </p:nvSpPr>
        <p:spPr>
          <a:xfrm>
            <a:off x="1371600" y="4953000"/>
            <a:ext cx="6773418" cy="89135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6200" tIns="76200" rIns="76200" bIns="76200" numCol="1" spcCol="1270" anchor="t" anchorCtr="0">
            <a:noAutofit/>
          </a:bodyPr>
          <a:lstStyle/>
          <a:p>
            <a:pPr lvl="0" algn="ctr" defTabSz="889000">
              <a:lnSpc>
                <a:spcPct val="90000"/>
              </a:lnSpc>
              <a:spcAft>
                <a:spcPct val="35000"/>
              </a:spcAft>
            </a:pPr>
            <a:r>
              <a:rPr lang="en-US" sz="1600" dirty="0" smtClean="0">
                <a:solidFill>
                  <a:srgbClr val="0B1FDD"/>
                </a:solidFill>
                <a:effectLst/>
                <a:latin typeface="Corbel" panose="020B0503020204020204" pitchFamily="34" charset="0"/>
              </a:rPr>
              <a:t>Examples: Bangladesh/Myanmar Bay of Bengal Case (ITLOS); </a:t>
            </a:r>
          </a:p>
          <a:p>
            <a:pPr lvl="0" algn="ctr" defTabSz="889000">
              <a:lnSpc>
                <a:spcPct val="90000"/>
              </a:lnSpc>
              <a:spcAft>
                <a:spcPct val="35000"/>
              </a:spcAft>
            </a:pPr>
            <a:r>
              <a:rPr lang="en-US" sz="1600" dirty="0" smtClean="0">
                <a:solidFill>
                  <a:srgbClr val="0B1FDD"/>
                </a:solidFill>
                <a:effectLst/>
                <a:latin typeface="Corbel" panose="020B0503020204020204" pitchFamily="34" charset="0"/>
              </a:rPr>
              <a:t>Bangladesh/Myanmar Bay of Bengal Case (Annex VI arbitration)</a:t>
            </a:r>
          </a:p>
          <a:p>
            <a:pPr lvl="0" algn="ctr" defTabSz="889000">
              <a:lnSpc>
                <a:spcPct val="90000"/>
              </a:lnSpc>
              <a:spcAft>
                <a:spcPct val="35000"/>
              </a:spcAft>
            </a:pPr>
            <a:endParaRPr lang="en-US" sz="1600" dirty="0" smtClean="0">
              <a:solidFill>
                <a:srgbClr val="0B1FDD"/>
              </a:solidFill>
              <a:effectLst/>
              <a:latin typeface="Corbel" panose="020B0503020204020204" pitchFamily="34" charset="0"/>
            </a:endParaRPr>
          </a:p>
          <a:p>
            <a:pPr algn="ctr" defTabSz="889000">
              <a:lnSpc>
                <a:spcPct val="90000"/>
              </a:lnSpc>
              <a:spcAft>
                <a:spcPct val="35000"/>
              </a:spcAft>
            </a:pPr>
            <a:r>
              <a:rPr lang="en-GB" sz="1600" i="1" dirty="0" smtClean="0">
                <a:solidFill>
                  <a:srgbClr val="0B1FDD"/>
                </a:solidFill>
                <a:effectLst/>
                <a:latin typeface="Corbel" panose="020B0503020204020204" pitchFamily="34" charset="0"/>
                <a:cs typeface="Arial" charset="0"/>
              </a:rPr>
              <a:t>Decisions are legally binding (</a:t>
            </a:r>
            <a:r>
              <a:rPr lang="en-GB" sz="1600" i="1" dirty="0">
                <a:solidFill>
                  <a:srgbClr val="0B1FDD"/>
                </a:solidFill>
                <a:effectLst/>
                <a:latin typeface="Corbel" panose="020B0503020204020204" pitchFamily="34" charset="0"/>
                <a:cs typeface="Arial" charset="0"/>
              </a:rPr>
              <a:t>Article 296)</a:t>
            </a:r>
            <a:r>
              <a:rPr lang="en-GB" sz="1600" i="1" dirty="0" smtClean="0">
                <a:solidFill>
                  <a:srgbClr val="0B1FDD"/>
                </a:solidFill>
                <a:effectLst/>
                <a:latin typeface="Corbel" panose="020B0503020204020204" pitchFamily="34" charset="0"/>
                <a:cs typeface="Arial" charset="0"/>
              </a:rPr>
              <a:t>.</a:t>
            </a:r>
          </a:p>
          <a:p>
            <a:pPr algn="ctr" defTabSz="889000">
              <a:lnSpc>
                <a:spcPct val="90000"/>
              </a:lnSpc>
              <a:spcAft>
                <a:spcPct val="35000"/>
              </a:spcAft>
            </a:pPr>
            <a:r>
              <a:rPr lang="en-US" sz="1600" i="1" dirty="0">
                <a:solidFill>
                  <a:srgbClr val="0B1FDD"/>
                </a:solidFill>
                <a:effectLst/>
                <a:latin typeface="Corbel"/>
                <a:cs typeface="Corbel"/>
              </a:rPr>
              <a:t>Absence of a party </a:t>
            </a:r>
            <a:r>
              <a:rPr lang="en-US" sz="1600" i="1" dirty="0" smtClean="0">
                <a:solidFill>
                  <a:srgbClr val="0B1FDD"/>
                </a:solidFill>
                <a:effectLst/>
                <a:latin typeface="Corbel"/>
                <a:cs typeface="Corbel"/>
              </a:rPr>
              <a:t>shall </a:t>
            </a:r>
            <a:r>
              <a:rPr lang="en-US" sz="1600" i="1" dirty="0">
                <a:solidFill>
                  <a:srgbClr val="0B1FDD"/>
                </a:solidFill>
                <a:effectLst/>
                <a:latin typeface="Corbel"/>
                <a:cs typeface="Corbel"/>
              </a:rPr>
              <a:t>not constitute a bar to the proceedings. </a:t>
            </a:r>
            <a:endParaRPr lang="en-GB" sz="1600" i="1" dirty="0">
              <a:solidFill>
                <a:srgbClr val="0B1FDD"/>
              </a:solidFill>
              <a:effectLst/>
              <a:latin typeface="Corbel"/>
              <a:cs typeface="Corbel"/>
            </a:endParaRPr>
          </a:p>
          <a:p>
            <a:pPr algn="ctr" defTabSz="889000">
              <a:lnSpc>
                <a:spcPct val="90000"/>
              </a:lnSpc>
              <a:spcAft>
                <a:spcPct val="35000"/>
              </a:spcAft>
            </a:pPr>
            <a:endParaRPr lang="en-US" sz="1600" i="1" dirty="0">
              <a:solidFill>
                <a:srgbClr val="0B1FDD"/>
              </a:solidFill>
              <a:effectLst/>
              <a:latin typeface="Corbel" panose="020B0503020204020204" pitchFamily="34" charset="0"/>
              <a:cs typeface="Arial" charset="0"/>
            </a:endParaRPr>
          </a:p>
          <a:p>
            <a:pPr algn="ctr" defTabSz="889000">
              <a:lnSpc>
                <a:spcPct val="90000"/>
              </a:lnSpc>
              <a:spcAft>
                <a:spcPct val="35000"/>
              </a:spcAft>
            </a:pPr>
            <a:endParaRPr lang="en-SG" sz="1600" i="1" u="sng" dirty="0">
              <a:solidFill>
                <a:srgbClr val="0B1FDD"/>
              </a:solidFill>
              <a:effectLst/>
              <a:latin typeface="Corbel" panose="020B0503020204020204" pitchFamily="34" charset="0"/>
            </a:endParaRPr>
          </a:p>
          <a:p>
            <a:pPr lvl="0" algn="ctr" defTabSz="889000">
              <a:lnSpc>
                <a:spcPct val="90000"/>
              </a:lnSpc>
              <a:spcAft>
                <a:spcPct val="35000"/>
              </a:spcAft>
            </a:pPr>
            <a:endParaRPr lang="en-US" sz="1600" dirty="0" smtClean="0">
              <a:solidFill>
                <a:srgbClr val="0B1FDD"/>
              </a:solidFill>
              <a:effectLst/>
              <a:latin typeface="Corbel" panose="020B0503020204020204" pitchFamily="34" charset="0"/>
            </a:endParaRPr>
          </a:p>
          <a:p>
            <a:pPr lvl="0" algn="l" defTabSz="889000">
              <a:lnSpc>
                <a:spcPct val="90000"/>
              </a:lnSpc>
              <a:spcBef>
                <a:spcPct val="0"/>
              </a:spcBef>
              <a:spcAft>
                <a:spcPct val="35000"/>
              </a:spcAft>
            </a:pPr>
            <a:endParaRPr lang="en-US" sz="2000" b="1" kern="1200" dirty="0">
              <a:solidFill>
                <a:srgbClr val="0B1FDD"/>
              </a:solidFill>
              <a:latin typeface="Corbel" panose="020B0503020204020204" pitchFamily="34" charset="0"/>
              <a:cs typeface="Arial" pitchFamily="34" charset="0"/>
            </a:endParaRPr>
          </a:p>
        </p:txBody>
      </p:sp>
    </p:spTree>
    <p:extLst>
      <p:ext uri="{BB962C8B-B14F-4D97-AF65-F5344CB8AC3E}">
        <p14:creationId xmlns:p14="http://schemas.microsoft.com/office/powerpoint/2010/main" val="2342115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90600"/>
            <a:ext cx="9296400" cy="762000"/>
          </a:xfrm>
        </p:spPr>
        <p:txBody>
          <a:bodyPr vert="horz" wrap="square" lIns="91440" tIns="45720" rIns="91440" bIns="45720" numCol="1" anchor="t" anchorCtr="0" compatLnSpc="1">
            <a:prstTxWarp prst="textNoShape">
              <a:avLst/>
            </a:prstTxWarp>
          </a:bodyPr>
          <a:lstStyle/>
          <a:p>
            <a:pPr algn="ctr"/>
            <a:r>
              <a:rPr lang="en-US" sz="3200" dirty="0" smtClean="0">
                <a:latin typeface="Corbel"/>
                <a:cs typeface="Corbel"/>
              </a:rPr>
              <a:t>Optional Exceptions in Article 298</a:t>
            </a:r>
            <a:endParaRPr lang="en-US" sz="3200" dirty="0">
              <a:effectLst>
                <a:outerShdw blurRad="38100" dist="38100" dir="2700000" algn="tl">
                  <a:srgbClr val="000000"/>
                </a:outerShdw>
              </a:effectLst>
              <a:latin typeface="Corbel"/>
              <a:cs typeface="Corbel"/>
            </a:endParaRP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algn="ctr" eaLnBrk="0" fontAlgn="base" hangingPunct="0">
              <a:spcBef>
                <a:spcPct val="0"/>
              </a:spcBef>
              <a:spcAft>
                <a:spcPct val="0"/>
              </a:spcAft>
              <a:defRPr>
                <a:solidFill>
                  <a:schemeClr val="tx1"/>
                </a:solidFill>
                <a:latin typeface="Arial" charset="0"/>
                <a:ea typeface="ＭＳ Ｐゴシック" charset="0"/>
              </a:defRPr>
            </a:lvl6pPr>
            <a:lvl7pPr marL="2971800" indent="-228600" algn="ctr" eaLnBrk="0" fontAlgn="base" hangingPunct="0">
              <a:spcBef>
                <a:spcPct val="0"/>
              </a:spcBef>
              <a:spcAft>
                <a:spcPct val="0"/>
              </a:spcAft>
              <a:defRPr>
                <a:solidFill>
                  <a:schemeClr val="tx1"/>
                </a:solidFill>
                <a:latin typeface="Arial" charset="0"/>
                <a:ea typeface="ＭＳ Ｐゴシック" charset="0"/>
              </a:defRPr>
            </a:lvl7pPr>
            <a:lvl8pPr marL="3429000" indent="-228600" algn="ctr" eaLnBrk="0" fontAlgn="base" hangingPunct="0">
              <a:spcBef>
                <a:spcPct val="0"/>
              </a:spcBef>
              <a:spcAft>
                <a:spcPct val="0"/>
              </a:spcAft>
              <a:defRPr>
                <a:solidFill>
                  <a:schemeClr val="tx1"/>
                </a:solidFill>
                <a:latin typeface="Arial" charset="0"/>
                <a:ea typeface="ＭＳ Ｐゴシック" charset="0"/>
              </a:defRPr>
            </a:lvl8pPr>
            <a:lvl9pPr marL="3886200" indent="-228600" algn="ctr"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1A9CDBA-801D-B24B-85A6-665DD2A1CFB0}" type="slidenum">
              <a:rPr lang="en-US">
                <a:solidFill>
                  <a:srgbClr val="A7A399"/>
                </a:solidFill>
                <a:latin typeface="Verdana" charset="0"/>
              </a:rPr>
              <a:pPr eaLnBrk="1" hangingPunct="1"/>
              <a:t>6</a:t>
            </a:fld>
            <a:endParaRPr lang="en-US" dirty="0">
              <a:solidFill>
                <a:srgbClr val="A7A399"/>
              </a:solidFill>
              <a:latin typeface="Verdana"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221288931"/>
              </p:ext>
            </p:extLst>
          </p:nvPr>
        </p:nvGraphicFramePr>
        <p:xfrm>
          <a:off x="457200" y="2133600"/>
          <a:ext cx="8229600" cy="4373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05393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706383C-BA18-440D-A431-E1EE969E1BAB}" type="slidenum">
              <a:rPr lang="en-US" smtClean="0"/>
              <a:pPr>
                <a:defRPr/>
              </a:pPr>
              <a:t>7</a:t>
            </a:fld>
            <a:endParaRPr lang="en-US" dirty="0"/>
          </a:p>
        </p:txBody>
      </p:sp>
      <p:sp>
        <p:nvSpPr>
          <p:cNvPr id="4" name="Title 3"/>
          <p:cNvSpPr>
            <a:spLocks noGrp="1"/>
          </p:cNvSpPr>
          <p:nvPr>
            <p:ph type="title"/>
          </p:nvPr>
        </p:nvSpPr>
        <p:spPr>
          <a:xfrm>
            <a:off x="419100" y="877887"/>
            <a:ext cx="8229600" cy="1143000"/>
          </a:xfrm>
        </p:spPr>
        <p:txBody>
          <a:bodyPr/>
          <a:lstStyle/>
          <a:p>
            <a:pPr algn="ctr"/>
            <a:r>
              <a:rPr lang="en-US" sz="3200" dirty="0" smtClean="0">
                <a:latin typeface="Corbel"/>
                <a:cs typeface="Corbel"/>
              </a:rPr>
              <a:t>Compulsory Conciliation on “New” Maritime Boundaries Disputes</a:t>
            </a:r>
            <a:endParaRPr lang="en-US" sz="3200" dirty="0">
              <a:latin typeface="Corbel"/>
              <a:cs typeface="Corbel"/>
            </a:endParaRPr>
          </a:p>
        </p:txBody>
      </p:sp>
      <p:sp>
        <p:nvSpPr>
          <p:cNvPr id="7" name="Freeform 3"/>
          <p:cNvSpPr>
            <a:spLocks/>
          </p:cNvSpPr>
          <p:nvPr/>
        </p:nvSpPr>
        <p:spPr bwMode="gray">
          <a:xfrm>
            <a:off x="1039812" y="3276600"/>
            <a:ext cx="2019300" cy="962025"/>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rgbClr val="FFCC66"/>
          </a:solidFill>
          <a:ln w="0">
            <a:noFill/>
            <a:prstDash val="solid"/>
            <a:round/>
            <a:headEnd/>
            <a:tailEnd/>
          </a:ln>
        </p:spPr>
        <p:txBody>
          <a:bodyPr/>
          <a:lstStyle/>
          <a:p>
            <a:endParaRPr lang="en-US" dirty="0"/>
          </a:p>
        </p:txBody>
      </p:sp>
      <p:sp>
        <p:nvSpPr>
          <p:cNvPr id="8" name="Freeform 4"/>
          <p:cNvSpPr>
            <a:spLocks/>
          </p:cNvSpPr>
          <p:nvPr/>
        </p:nvSpPr>
        <p:spPr bwMode="gray">
          <a:xfrm rot="10800000">
            <a:off x="6107112" y="2325687"/>
            <a:ext cx="1924050" cy="962025"/>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rgbClr val="FFCC00"/>
          </a:solidFill>
          <a:ln w="0">
            <a:noFill/>
            <a:prstDash val="solid"/>
            <a:round/>
            <a:headEnd/>
            <a:tailEnd/>
          </a:ln>
        </p:spPr>
        <p:txBody>
          <a:bodyPr/>
          <a:lstStyle/>
          <a:p>
            <a:endParaRPr lang="en-US" dirty="0"/>
          </a:p>
        </p:txBody>
      </p:sp>
      <p:sp>
        <p:nvSpPr>
          <p:cNvPr id="9" name="Rectangle 5"/>
          <p:cNvSpPr>
            <a:spLocks noChangeArrowheads="1"/>
          </p:cNvSpPr>
          <p:nvPr/>
        </p:nvSpPr>
        <p:spPr bwMode="gray">
          <a:xfrm>
            <a:off x="1219200" y="2514600"/>
            <a:ext cx="6629400" cy="1524000"/>
          </a:xfrm>
          <a:prstGeom prst="rect">
            <a:avLst/>
          </a:prstGeom>
          <a:solidFill>
            <a:srgbClr val="E08500"/>
          </a:solidFill>
          <a:ln w="9525">
            <a:noFill/>
            <a:miter lim="800000"/>
            <a:headEnd/>
            <a:tailEnd/>
          </a:ln>
          <a:effectLst>
            <a:outerShdw sy="50000" kx="-2453608" rotWithShape="0">
              <a:srgbClr val="B2B2B2">
                <a:alpha val="50000"/>
              </a:srgbClr>
            </a:outerShdw>
          </a:effectLst>
        </p:spPr>
        <p:txBody>
          <a:bodyPr anchor="ctr"/>
          <a:lstStyle/>
          <a:p>
            <a:r>
              <a:rPr lang="en-US" dirty="0" smtClean="0">
                <a:solidFill>
                  <a:srgbClr val="FFFFFF"/>
                </a:solidFill>
                <a:effectLst/>
                <a:latin typeface="Corbel"/>
                <a:cs typeface="Corbel"/>
              </a:rPr>
              <a:t>If a dispute arises after UNCLOS entered into force and is not settled by negotiation, and one party to the dispute has made a declaration under Article 298, that party still has an obligation to accept conciliation initiated by the other party (Article 298).</a:t>
            </a:r>
            <a:endParaRPr lang="en-US" dirty="0">
              <a:solidFill>
                <a:schemeClr val="bg1"/>
              </a:solidFill>
              <a:effectLst/>
              <a:latin typeface="Corbel"/>
              <a:cs typeface="Corbel"/>
            </a:endParaRPr>
          </a:p>
        </p:txBody>
      </p:sp>
      <p:sp>
        <p:nvSpPr>
          <p:cNvPr id="10" name="Freeform 6"/>
          <p:cNvSpPr>
            <a:spLocks/>
          </p:cNvSpPr>
          <p:nvPr/>
        </p:nvSpPr>
        <p:spPr bwMode="gray">
          <a:xfrm>
            <a:off x="1058862" y="5410200"/>
            <a:ext cx="2019300" cy="962025"/>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rgbClr val="91BF63"/>
          </a:solidFill>
          <a:ln w="0">
            <a:noFill/>
            <a:prstDash val="solid"/>
            <a:round/>
            <a:headEnd/>
            <a:tailEnd/>
          </a:ln>
        </p:spPr>
        <p:txBody>
          <a:bodyPr/>
          <a:lstStyle/>
          <a:p>
            <a:endParaRPr lang="en-US" dirty="0"/>
          </a:p>
        </p:txBody>
      </p:sp>
      <p:sp>
        <p:nvSpPr>
          <p:cNvPr id="11" name="Freeform 7"/>
          <p:cNvSpPr>
            <a:spLocks/>
          </p:cNvSpPr>
          <p:nvPr/>
        </p:nvSpPr>
        <p:spPr bwMode="gray">
          <a:xfrm rot="10800000">
            <a:off x="6126162" y="4459287"/>
            <a:ext cx="1924050" cy="962025"/>
          </a:xfrm>
          <a:custGeom>
            <a:avLst/>
            <a:gdLst/>
            <a:ahLst/>
            <a:cxnLst>
              <a:cxn ang="0">
                <a:pos x="88" y="696"/>
              </a:cxn>
              <a:cxn ang="0">
                <a:pos x="88" y="0"/>
              </a:cxn>
              <a:cxn ang="0">
                <a:pos x="0" y="0"/>
              </a:cxn>
              <a:cxn ang="0">
                <a:pos x="0" y="792"/>
              </a:cxn>
              <a:cxn ang="0">
                <a:pos x="2320" y="792"/>
              </a:cxn>
              <a:cxn ang="0">
                <a:pos x="2320" y="696"/>
              </a:cxn>
              <a:cxn ang="0">
                <a:pos x="88" y="696"/>
              </a:cxn>
            </a:cxnLst>
            <a:rect l="0" t="0" r="r" b="b"/>
            <a:pathLst>
              <a:path w="2320" h="792">
                <a:moveTo>
                  <a:pt x="88" y="696"/>
                </a:moveTo>
                <a:lnTo>
                  <a:pt x="88" y="0"/>
                </a:lnTo>
                <a:lnTo>
                  <a:pt x="0" y="0"/>
                </a:lnTo>
                <a:lnTo>
                  <a:pt x="0" y="792"/>
                </a:lnTo>
                <a:lnTo>
                  <a:pt x="2320" y="792"/>
                </a:lnTo>
                <a:lnTo>
                  <a:pt x="2320" y="696"/>
                </a:lnTo>
                <a:lnTo>
                  <a:pt x="88" y="696"/>
                </a:lnTo>
                <a:close/>
              </a:path>
            </a:pathLst>
          </a:custGeom>
          <a:solidFill>
            <a:srgbClr val="91BF63"/>
          </a:solidFill>
          <a:ln w="0">
            <a:noFill/>
            <a:prstDash val="solid"/>
            <a:round/>
            <a:headEnd/>
            <a:tailEnd/>
          </a:ln>
        </p:spPr>
        <p:txBody>
          <a:bodyPr/>
          <a:lstStyle/>
          <a:p>
            <a:endParaRPr lang="en-US" dirty="0"/>
          </a:p>
        </p:txBody>
      </p:sp>
      <p:sp>
        <p:nvSpPr>
          <p:cNvPr id="12" name="Rectangle 8"/>
          <p:cNvSpPr>
            <a:spLocks noChangeArrowheads="1"/>
          </p:cNvSpPr>
          <p:nvPr/>
        </p:nvSpPr>
        <p:spPr bwMode="gray">
          <a:xfrm>
            <a:off x="1238250" y="4648200"/>
            <a:ext cx="6629400" cy="1524000"/>
          </a:xfrm>
          <a:prstGeom prst="rect">
            <a:avLst/>
          </a:prstGeom>
          <a:solidFill>
            <a:srgbClr val="86B600"/>
          </a:solidFill>
          <a:ln w="9525">
            <a:noFill/>
            <a:miter lim="800000"/>
            <a:headEnd/>
            <a:tailEnd/>
          </a:ln>
          <a:effectLst>
            <a:outerShdw sy="50000" kx="-2453608" rotWithShape="0">
              <a:srgbClr val="B2B2B2">
                <a:alpha val="50000"/>
              </a:srgbClr>
            </a:outerShdw>
          </a:effectLst>
        </p:spPr>
        <p:txBody>
          <a:bodyPr anchor="ctr"/>
          <a:lstStyle/>
          <a:p>
            <a:r>
              <a:rPr lang="en-SG" dirty="0" smtClean="0">
                <a:solidFill>
                  <a:srgbClr val="FFFFFF"/>
                </a:solidFill>
                <a:latin typeface="Corbel"/>
                <a:cs typeface="Corbel"/>
              </a:rPr>
              <a:t>Maritime boundary dispute between Timor-Leste and Australia: (</a:t>
            </a:r>
            <a:r>
              <a:rPr lang="en-SG" dirty="0" err="1" smtClean="0">
                <a:solidFill>
                  <a:srgbClr val="FFFFFF"/>
                </a:solidFill>
                <a:latin typeface="Corbel"/>
                <a:cs typeface="Corbel"/>
              </a:rPr>
              <a:t>i</a:t>
            </a:r>
            <a:r>
              <a:rPr lang="en-SG" dirty="0" smtClean="0">
                <a:solidFill>
                  <a:srgbClr val="FFFFFF"/>
                </a:solidFill>
                <a:latin typeface="Corbel"/>
                <a:cs typeface="Corbel"/>
              </a:rPr>
              <a:t>) dispute formed after UNCLOS entry into force; (ii) parties not able to settle dispute by negotiation; (iii) in 2002, Australia made a declaration under Article 298</a:t>
            </a:r>
            <a:r>
              <a:rPr lang="en-US" dirty="0">
                <a:solidFill>
                  <a:srgbClr val="FFFFFF"/>
                </a:solidFill>
                <a:effectLst/>
                <a:latin typeface="Corbel"/>
                <a:cs typeface="Corbel"/>
              </a:rPr>
              <a:t> </a:t>
            </a:r>
            <a:r>
              <a:rPr lang="en-US" dirty="0">
                <a:solidFill>
                  <a:srgbClr val="FFFFFF"/>
                </a:solidFill>
                <a:latin typeface="Corbel"/>
                <a:cs typeface="Corbel"/>
              </a:rPr>
              <a:t>to exclude maritime boundaries disputes from adjudication or </a:t>
            </a:r>
            <a:r>
              <a:rPr lang="en-US" dirty="0" smtClean="0">
                <a:solidFill>
                  <a:srgbClr val="FFFFFF"/>
                </a:solidFill>
                <a:latin typeface="Corbel"/>
                <a:cs typeface="Corbel"/>
              </a:rPr>
              <a:t>arbitration</a:t>
            </a:r>
            <a:r>
              <a:rPr lang="en-SG" dirty="0" smtClean="0">
                <a:solidFill>
                  <a:srgbClr val="FFFFFF"/>
                </a:solidFill>
                <a:latin typeface="Corbel"/>
                <a:cs typeface="Corbel"/>
              </a:rPr>
              <a:t> =&gt; compulsory conciliation.</a:t>
            </a:r>
            <a:endParaRPr lang="en-US" dirty="0">
              <a:solidFill>
                <a:srgbClr val="FFFFFF"/>
              </a:solidFill>
              <a:latin typeface="Corbel"/>
              <a:cs typeface="Corbel"/>
            </a:endParaRPr>
          </a:p>
        </p:txBody>
      </p:sp>
    </p:spTree>
    <p:extLst>
      <p:ext uri="{BB962C8B-B14F-4D97-AF65-F5344CB8AC3E}">
        <p14:creationId xmlns:p14="http://schemas.microsoft.com/office/powerpoint/2010/main" val="14322354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457200" y="914400"/>
            <a:ext cx="8458200" cy="731838"/>
          </a:xfrm>
        </p:spPr>
        <p:txBody>
          <a:bodyPr>
            <a:noAutofit/>
          </a:bodyPr>
          <a:lstStyle/>
          <a:p>
            <a:pPr algn="ctr"/>
            <a:r>
              <a:rPr lang="en-US" sz="3200" dirty="0" smtClean="0">
                <a:latin typeface="Corbel"/>
                <a:cs typeface="Corbel"/>
              </a:rPr>
              <a:t>Compulsory Conciliation Procedure</a:t>
            </a:r>
            <a:endParaRPr lang="en-US" sz="3200" dirty="0">
              <a:latin typeface="Corbel"/>
              <a:cs typeface="Corbel"/>
            </a:endParaRPr>
          </a:p>
        </p:txBody>
      </p:sp>
      <p:sp>
        <p:nvSpPr>
          <p:cNvPr id="169987" name="AutoShape 3"/>
          <p:cNvSpPr>
            <a:spLocks noChangeArrowheads="1"/>
          </p:cNvSpPr>
          <p:nvPr/>
        </p:nvSpPr>
        <p:spPr bwMode="gray">
          <a:xfrm>
            <a:off x="787401" y="3321812"/>
            <a:ext cx="7586662" cy="685800"/>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dirty="0"/>
          </a:p>
        </p:txBody>
      </p:sp>
      <p:sp>
        <p:nvSpPr>
          <p:cNvPr id="169988" name="AutoShape 4"/>
          <p:cNvSpPr>
            <a:spLocks noChangeArrowheads="1"/>
          </p:cNvSpPr>
          <p:nvPr/>
        </p:nvSpPr>
        <p:spPr bwMode="gray">
          <a:xfrm>
            <a:off x="999414" y="3321812"/>
            <a:ext cx="1428078" cy="704850"/>
          </a:xfrm>
          <a:prstGeom prst="roundRect">
            <a:avLst>
              <a:gd name="adj" fmla="val 11921"/>
            </a:avLst>
          </a:prstGeom>
          <a:gradFill rotWithShape="1">
            <a:gsLst>
              <a:gs pos="0">
                <a:srgbClr val="0066CC"/>
              </a:gs>
              <a:gs pos="100000">
                <a:srgbClr val="0066CC">
                  <a:gamma/>
                  <a:shade val="69804"/>
                  <a:invGamma/>
                </a:srgbClr>
              </a:gs>
            </a:gsLst>
            <a:lin ang="5400000" scaled="1"/>
          </a:gradFill>
          <a:ln w="38100">
            <a:solidFill>
              <a:schemeClr val="tx1"/>
            </a:solidFill>
            <a:round/>
            <a:headEnd/>
            <a:tailEnd/>
          </a:ln>
          <a:effectLst/>
        </p:spPr>
        <p:txBody>
          <a:bodyPr wrap="none" anchor="ctr"/>
          <a:lstStyle/>
          <a:p>
            <a:endParaRPr lang="en-US" dirty="0"/>
          </a:p>
        </p:txBody>
      </p:sp>
      <p:sp>
        <p:nvSpPr>
          <p:cNvPr id="169989" name="Freeform 5"/>
          <p:cNvSpPr>
            <a:spLocks/>
          </p:cNvSpPr>
          <p:nvPr/>
        </p:nvSpPr>
        <p:spPr bwMode="gray">
          <a:xfrm>
            <a:off x="1070785" y="3398012"/>
            <a:ext cx="714039" cy="59213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0066CC">
                  <a:gamma/>
                  <a:tint val="54510"/>
                  <a:invGamma/>
                </a:srgbClr>
              </a:gs>
              <a:gs pos="50000">
                <a:srgbClr val="0066CC">
                  <a:alpha val="0"/>
                </a:srgbClr>
              </a:gs>
              <a:gs pos="100000">
                <a:srgbClr val="0066CC">
                  <a:gamma/>
                  <a:tint val="54510"/>
                  <a:invGamma/>
                </a:srgbClr>
              </a:gs>
            </a:gsLst>
            <a:lin ang="2700000" scaled="1"/>
          </a:gradFill>
          <a:ln w="0">
            <a:noFill/>
            <a:prstDash val="solid"/>
            <a:round/>
            <a:headEnd/>
            <a:tailEnd/>
          </a:ln>
        </p:spPr>
        <p:txBody>
          <a:bodyPr/>
          <a:lstStyle/>
          <a:p>
            <a:endParaRPr lang="en-US" dirty="0"/>
          </a:p>
        </p:txBody>
      </p:sp>
      <p:sp>
        <p:nvSpPr>
          <p:cNvPr id="169997" name="Text Box 13"/>
          <p:cNvSpPr txBox="1">
            <a:spLocks noChangeArrowheads="1"/>
          </p:cNvSpPr>
          <p:nvPr/>
        </p:nvSpPr>
        <p:spPr bwMode="gray">
          <a:xfrm>
            <a:off x="2581238" y="3372324"/>
            <a:ext cx="5712310" cy="584775"/>
          </a:xfrm>
          <a:prstGeom prst="rect">
            <a:avLst/>
          </a:prstGeom>
          <a:noFill/>
          <a:ln w="9525" algn="ctr">
            <a:noFill/>
            <a:miter lim="800000"/>
            <a:headEnd/>
            <a:tailEnd/>
          </a:ln>
          <a:effectLst/>
        </p:spPr>
        <p:txBody>
          <a:bodyPr wrap="square">
            <a:spAutoFit/>
          </a:bodyPr>
          <a:lstStyle/>
          <a:p>
            <a:r>
              <a:rPr lang="en-US" sz="1600" dirty="0" smtClean="0">
                <a:solidFill>
                  <a:srgbClr val="0B1FDD"/>
                </a:solidFill>
                <a:effectLst/>
                <a:latin typeface="Corbel" panose="020B0503020204020204" pitchFamily="34" charset="0"/>
              </a:rPr>
              <a:t>Commission </a:t>
            </a:r>
            <a:r>
              <a:rPr lang="en-US" sz="1600" dirty="0">
                <a:solidFill>
                  <a:srgbClr val="0B1FDD"/>
                </a:solidFill>
                <a:effectLst/>
                <a:latin typeface="Corbel" panose="020B0503020204020204" pitchFamily="34" charset="0"/>
              </a:rPr>
              <a:t>shall hear the parties, examine their </a:t>
            </a:r>
            <a:r>
              <a:rPr lang="en-US" sz="1600" dirty="0" smtClean="0">
                <a:solidFill>
                  <a:srgbClr val="0B1FDD"/>
                </a:solidFill>
                <a:effectLst/>
                <a:latin typeface="Corbel" panose="020B0503020204020204" pitchFamily="34" charset="0"/>
              </a:rPr>
              <a:t>claims, </a:t>
            </a:r>
            <a:r>
              <a:rPr lang="en-US" sz="1600" dirty="0">
                <a:solidFill>
                  <a:srgbClr val="0B1FDD"/>
                </a:solidFill>
                <a:effectLst/>
                <a:latin typeface="Corbel" panose="020B0503020204020204" pitchFamily="34" charset="0"/>
              </a:rPr>
              <a:t>and make proposals </a:t>
            </a:r>
            <a:r>
              <a:rPr lang="en-US" sz="1600" dirty="0" smtClean="0">
                <a:solidFill>
                  <a:srgbClr val="0B1FDD"/>
                </a:solidFill>
                <a:effectLst/>
                <a:latin typeface="Corbel" panose="020B0503020204020204" pitchFamily="34" charset="0"/>
              </a:rPr>
              <a:t>with </a:t>
            </a:r>
            <a:r>
              <a:rPr lang="en-US" sz="1600" dirty="0">
                <a:solidFill>
                  <a:srgbClr val="0B1FDD"/>
                </a:solidFill>
                <a:effectLst/>
                <a:latin typeface="Corbel" panose="020B0503020204020204" pitchFamily="34" charset="0"/>
              </a:rPr>
              <a:t>a view to reaching an amicable settlement.</a:t>
            </a:r>
            <a:endParaRPr lang="en-SG" sz="1600" i="1" dirty="0">
              <a:solidFill>
                <a:srgbClr val="0B1FDD"/>
              </a:solidFill>
              <a:effectLst/>
              <a:latin typeface="Corbel" panose="020B0503020204020204" pitchFamily="34" charset="0"/>
            </a:endParaRPr>
          </a:p>
        </p:txBody>
      </p:sp>
      <p:sp>
        <p:nvSpPr>
          <p:cNvPr id="169998" name="AutoShape 14"/>
          <p:cNvSpPr>
            <a:spLocks noChangeArrowheads="1"/>
          </p:cNvSpPr>
          <p:nvPr/>
        </p:nvSpPr>
        <p:spPr bwMode="gray">
          <a:xfrm>
            <a:off x="787401" y="4312412"/>
            <a:ext cx="7586662" cy="762000"/>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dirty="0"/>
          </a:p>
        </p:txBody>
      </p:sp>
      <p:sp>
        <p:nvSpPr>
          <p:cNvPr id="169999" name="AutoShape 15"/>
          <p:cNvSpPr>
            <a:spLocks noChangeArrowheads="1"/>
          </p:cNvSpPr>
          <p:nvPr/>
        </p:nvSpPr>
        <p:spPr bwMode="gray">
          <a:xfrm>
            <a:off x="999414" y="4312412"/>
            <a:ext cx="1428078" cy="704849"/>
          </a:xfrm>
          <a:prstGeom prst="roundRect">
            <a:avLst>
              <a:gd name="adj" fmla="val 11921"/>
            </a:avLst>
          </a:prstGeom>
          <a:gradFill rotWithShape="1">
            <a:gsLst>
              <a:gs pos="0">
                <a:srgbClr val="009999"/>
              </a:gs>
              <a:gs pos="100000">
                <a:srgbClr val="009999">
                  <a:gamma/>
                  <a:shade val="69804"/>
                  <a:invGamma/>
                </a:srgbClr>
              </a:gs>
            </a:gsLst>
            <a:lin ang="5400000" scaled="1"/>
          </a:gradFill>
          <a:ln w="38100">
            <a:solidFill>
              <a:schemeClr val="tx1"/>
            </a:solidFill>
            <a:round/>
            <a:headEnd/>
            <a:tailEnd/>
          </a:ln>
          <a:effectLst/>
        </p:spPr>
        <p:txBody>
          <a:bodyPr wrap="none" anchor="ctr"/>
          <a:lstStyle/>
          <a:p>
            <a:endParaRPr lang="en-US" dirty="0"/>
          </a:p>
        </p:txBody>
      </p:sp>
      <p:sp>
        <p:nvSpPr>
          <p:cNvPr id="170000" name="Freeform 16"/>
          <p:cNvSpPr>
            <a:spLocks/>
          </p:cNvSpPr>
          <p:nvPr/>
        </p:nvSpPr>
        <p:spPr bwMode="gray">
          <a:xfrm>
            <a:off x="1066800" y="4376705"/>
            <a:ext cx="714039" cy="59213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009999">
                  <a:gamma/>
                  <a:tint val="42353"/>
                  <a:invGamma/>
                </a:srgbClr>
              </a:gs>
              <a:gs pos="100000">
                <a:srgbClr val="009999">
                  <a:alpha val="0"/>
                </a:srgbClr>
              </a:gs>
            </a:gsLst>
            <a:lin ang="2700000" scaled="1"/>
          </a:gradFill>
          <a:ln w="0">
            <a:noFill/>
            <a:prstDash val="solid"/>
            <a:round/>
            <a:headEnd/>
            <a:tailEnd/>
          </a:ln>
        </p:spPr>
        <p:txBody>
          <a:bodyPr/>
          <a:lstStyle/>
          <a:p>
            <a:endParaRPr lang="en-US" dirty="0"/>
          </a:p>
        </p:txBody>
      </p:sp>
      <p:sp>
        <p:nvSpPr>
          <p:cNvPr id="170003" name="AutoShape 19"/>
          <p:cNvSpPr>
            <a:spLocks noChangeArrowheads="1"/>
          </p:cNvSpPr>
          <p:nvPr/>
        </p:nvSpPr>
        <p:spPr bwMode="gray">
          <a:xfrm>
            <a:off x="787401" y="5303012"/>
            <a:ext cx="7586662" cy="762000"/>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dirty="0"/>
          </a:p>
        </p:txBody>
      </p:sp>
      <p:sp>
        <p:nvSpPr>
          <p:cNvPr id="170004" name="AutoShape 20"/>
          <p:cNvSpPr>
            <a:spLocks noChangeArrowheads="1"/>
          </p:cNvSpPr>
          <p:nvPr/>
        </p:nvSpPr>
        <p:spPr bwMode="gray">
          <a:xfrm>
            <a:off x="999414" y="5341112"/>
            <a:ext cx="1428078" cy="685800"/>
          </a:xfrm>
          <a:prstGeom prst="roundRect">
            <a:avLst>
              <a:gd name="adj" fmla="val 11921"/>
            </a:avLst>
          </a:prstGeom>
          <a:gradFill rotWithShape="1">
            <a:gsLst>
              <a:gs pos="0">
                <a:srgbClr val="EC941E"/>
              </a:gs>
              <a:gs pos="100000">
                <a:srgbClr val="EC941E">
                  <a:gamma/>
                  <a:shade val="69804"/>
                  <a:invGamma/>
                </a:srgbClr>
              </a:gs>
            </a:gsLst>
            <a:lin ang="5400000" scaled="1"/>
          </a:gradFill>
          <a:ln w="38100">
            <a:solidFill>
              <a:schemeClr val="tx1"/>
            </a:solidFill>
            <a:round/>
            <a:headEnd/>
            <a:tailEnd/>
          </a:ln>
          <a:effectLst/>
        </p:spPr>
        <p:txBody>
          <a:bodyPr wrap="none" anchor="ctr"/>
          <a:lstStyle/>
          <a:p>
            <a:endParaRPr lang="en-US" dirty="0"/>
          </a:p>
        </p:txBody>
      </p:sp>
      <p:sp>
        <p:nvSpPr>
          <p:cNvPr id="170005" name="Freeform 21"/>
          <p:cNvSpPr>
            <a:spLocks/>
          </p:cNvSpPr>
          <p:nvPr/>
        </p:nvSpPr>
        <p:spPr bwMode="gray">
          <a:xfrm>
            <a:off x="1066800" y="5408350"/>
            <a:ext cx="892548" cy="609600"/>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EC941E">
                  <a:gamma/>
                  <a:tint val="48627"/>
                  <a:invGamma/>
                </a:srgbClr>
              </a:gs>
              <a:gs pos="100000">
                <a:srgbClr val="EC941E">
                  <a:alpha val="0"/>
                </a:srgbClr>
              </a:gs>
            </a:gsLst>
            <a:lin ang="2700000" scaled="1"/>
          </a:gradFill>
          <a:ln w="0">
            <a:noFill/>
            <a:prstDash val="solid"/>
            <a:round/>
            <a:headEnd/>
            <a:tailEnd/>
          </a:ln>
        </p:spPr>
        <p:txBody>
          <a:bodyPr/>
          <a:lstStyle/>
          <a:p>
            <a:endParaRPr lang="en-US" dirty="0"/>
          </a:p>
        </p:txBody>
      </p:sp>
      <p:sp>
        <p:nvSpPr>
          <p:cNvPr id="170007" name="Text Box 23"/>
          <p:cNvSpPr txBox="1">
            <a:spLocks noChangeArrowheads="1"/>
          </p:cNvSpPr>
          <p:nvPr/>
        </p:nvSpPr>
        <p:spPr bwMode="gray">
          <a:xfrm>
            <a:off x="2557034" y="4286450"/>
            <a:ext cx="5712310" cy="1077218"/>
          </a:xfrm>
          <a:prstGeom prst="rect">
            <a:avLst/>
          </a:prstGeom>
          <a:noFill/>
          <a:ln w="9525" algn="ctr">
            <a:noFill/>
            <a:miter lim="800000"/>
            <a:headEnd/>
            <a:tailEnd/>
          </a:ln>
          <a:effectLst/>
        </p:spPr>
        <p:txBody>
          <a:bodyPr wrap="square">
            <a:spAutoFit/>
          </a:bodyPr>
          <a:lstStyle/>
          <a:p>
            <a:r>
              <a:rPr lang="en-SG" sz="1600" dirty="0" smtClean="0">
                <a:solidFill>
                  <a:srgbClr val="0B1FDD"/>
                </a:solidFill>
                <a:effectLst/>
                <a:latin typeface="Corbel"/>
                <a:cs typeface="Corbel"/>
              </a:rPr>
              <a:t>Commission shall issue a report within 12 months of its constitution which </a:t>
            </a:r>
            <a:r>
              <a:rPr lang="en-US" sz="1600" dirty="0" smtClean="0">
                <a:solidFill>
                  <a:srgbClr val="0B1FDD"/>
                </a:solidFill>
                <a:effectLst/>
                <a:latin typeface="Corbel" panose="020B0503020204020204" pitchFamily="34" charset="0"/>
              </a:rPr>
              <a:t>shall </a:t>
            </a:r>
            <a:r>
              <a:rPr lang="en-US" sz="1600" dirty="0">
                <a:solidFill>
                  <a:srgbClr val="0B1FDD"/>
                </a:solidFill>
                <a:effectLst/>
                <a:latin typeface="Corbel" panose="020B0503020204020204" pitchFamily="34" charset="0"/>
              </a:rPr>
              <a:t>record any agreements </a:t>
            </a:r>
            <a:r>
              <a:rPr lang="en-US" sz="1600" dirty="0" smtClean="0">
                <a:solidFill>
                  <a:srgbClr val="0B1FDD"/>
                </a:solidFill>
                <a:effectLst/>
                <a:latin typeface="Corbel" panose="020B0503020204020204" pitchFamily="34" charset="0"/>
              </a:rPr>
              <a:t>or its conclusions on facts or law and recommendations to the parties.</a:t>
            </a:r>
            <a:r>
              <a:rPr lang="en-US" sz="1600" dirty="0" smtClean="0"/>
              <a:t> </a:t>
            </a:r>
            <a:endParaRPr lang="en-US" sz="1600" dirty="0"/>
          </a:p>
          <a:p>
            <a:endParaRPr lang="en-US" sz="1600" dirty="0">
              <a:solidFill>
                <a:srgbClr val="0B1FDD"/>
              </a:solidFill>
              <a:effectLst/>
              <a:latin typeface="Corbel"/>
              <a:cs typeface="Corbel"/>
            </a:endParaRPr>
          </a:p>
        </p:txBody>
      </p:sp>
      <p:sp>
        <p:nvSpPr>
          <p:cNvPr id="16" name="Slide Number Placeholder 15"/>
          <p:cNvSpPr>
            <a:spLocks noGrp="1"/>
          </p:cNvSpPr>
          <p:nvPr>
            <p:ph type="sldNum" sz="quarter" idx="12"/>
          </p:nvPr>
        </p:nvSpPr>
        <p:spPr/>
        <p:txBody>
          <a:bodyPr/>
          <a:lstStyle/>
          <a:p>
            <a:pPr>
              <a:defRPr/>
            </a:pPr>
            <a:fld id="{A706383C-BA18-440D-A431-E1EE969E1BAB}" type="slidenum">
              <a:rPr lang="en-US" smtClean="0"/>
              <a:pPr>
                <a:defRPr/>
              </a:pPr>
              <a:t>8</a:t>
            </a:fld>
            <a:endParaRPr lang="en-US" dirty="0"/>
          </a:p>
        </p:txBody>
      </p:sp>
      <p:sp>
        <p:nvSpPr>
          <p:cNvPr id="17" name="Text Box 23"/>
          <p:cNvSpPr txBox="1">
            <a:spLocks noChangeArrowheads="1"/>
          </p:cNvSpPr>
          <p:nvPr/>
        </p:nvSpPr>
        <p:spPr bwMode="gray">
          <a:xfrm>
            <a:off x="2557033" y="5303012"/>
            <a:ext cx="6029043" cy="830997"/>
          </a:xfrm>
          <a:prstGeom prst="rect">
            <a:avLst/>
          </a:prstGeom>
          <a:noFill/>
          <a:ln w="9525" algn="ctr">
            <a:noFill/>
            <a:miter lim="800000"/>
            <a:headEnd/>
            <a:tailEnd/>
          </a:ln>
          <a:effectLst/>
        </p:spPr>
        <p:txBody>
          <a:bodyPr wrap="square">
            <a:spAutoFit/>
          </a:bodyPr>
          <a:lstStyle/>
          <a:p>
            <a:r>
              <a:rPr lang="en-US" sz="1600" dirty="0" smtClean="0">
                <a:solidFill>
                  <a:srgbClr val="0B1FDD"/>
                </a:solidFill>
                <a:effectLst/>
                <a:latin typeface="Corbel" panose="020B0503020204020204" pitchFamily="34" charset="0"/>
              </a:rPr>
              <a:t>Parties </a:t>
            </a:r>
            <a:r>
              <a:rPr lang="en-US" sz="1600" dirty="0">
                <a:solidFill>
                  <a:srgbClr val="0B1FDD"/>
                </a:solidFill>
                <a:effectLst/>
                <a:latin typeface="Corbel" panose="020B0503020204020204" pitchFamily="34" charset="0"/>
              </a:rPr>
              <a:t>shall negotiate an agreement on the basis of that report; </a:t>
            </a:r>
            <a:r>
              <a:rPr lang="en-US" sz="1600" dirty="0" smtClean="0">
                <a:solidFill>
                  <a:srgbClr val="0B1FDD"/>
                </a:solidFill>
                <a:effectLst/>
                <a:latin typeface="Corbel" panose="020B0503020204020204" pitchFamily="34" charset="0"/>
              </a:rPr>
              <a:t>if </a:t>
            </a:r>
            <a:r>
              <a:rPr lang="en-US" sz="1600" dirty="0">
                <a:solidFill>
                  <a:srgbClr val="0B1FDD"/>
                </a:solidFill>
                <a:effectLst/>
                <a:latin typeface="Corbel" panose="020B0503020204020204" pitchFamily="34" charset="0"/>
              </a:rPr>
              <a:t>these negotiations do not result in an agreement, </a:t>
            </a:r>
            <a:br>
              <a:rPr lang="en-US" sz="1600" dirty="0">
                <a:solidFill>
                  <a:srgbClr val="0B1FDD"/>
                </a:solidFill>
                <a:effectLst/>
                <a:latin typeface="Corbel" panose="020B0503020204020204" pitchFamily="34" charset="0"/>
              </a:rPr>
            </a:br>
            <a:r>
              <a:rPr lang="en-US" sz="1600" dirty="0" smtClean="0">
                <a:solidFill>
                  <a:srgbClr val="0B1FDD"/>
                </a:solidFill>
                <a:effectLst/>
                <a:latin typeface="Corbel" panose="020B0503020204020204" pitchFamily="34" charset="0"/>
              </a:rPr>
              <a:t>they </a:t>
            </a:r>
            <a:r>
              <a:rPr lang="en-US" sz="1600" u="sng" dirty="0" smtClean="0">
                <a:solidFill>
                  <a:srgbClr val="0B1FDD"/>
                </a:solidFill>
                <a:effectLst/>
                <a:latin typeface="Corbel" panose="020B0503020204020204" pitchFamily="34" charset="0"/>
              </a:rPr>
              <a:t>shall</a:t>
            </a:r>
            <a:r>
              <a:rPr lang="en-US" sz="1600" u="sng" dirty="0">
                <a:solidFill>
                  <a:srgbClr val="0B1FDD"/>
                </a:solidFill>
                <a:effectLst/>
                <a:latin typeface="Corbel" panose="020B0503020204020204" pitchFamily="34" charset="0"/>
              </a:rPr>
              <a:t>, by mutual consent</a:t>
            </a:r>
            <a:r>
              <a:rPr lang="en-US" sz="1600" dirty="0">
                <a:solidFill>
                  <a:srgbClr val="0B1FDD"/>
                </a:solidFill>
                <a:effectLst/>
                <a:latin typeface="Corbel" panose="020B0503020204020204" pitchFamily="34" charset="0"/>
              </a:rPr>
              <a:t>, </a:t>
            </a:r>
            <a:r>
              <a:rPr lang="en-US" sz="1600" dirty="0" smtClean="0">
                <a:solidFill>
                  <a:srgbClr val="0B1FDD"/>
                </a:solidFill>
                <a:effectLst/>
                <a:latin typeface="Corbel" panose="020B0503020204020204" pitchFamily="34" charset="0"/>
              </a:rPr>
              <a:t>submit to ITLOS</a:t>
            </a:r>
            <a:r>
              <a:rPr lang="en-US" sz="1600" dirty="0">
                <a:solidFill>
                  <a:srgbClr val="0B1FDD"/>
                </a:solidFill>
                <a:effectLst/>
                <a:latin typeface="Corbel" panose="020B0503020204020204" pitchFamily="34" charset="0"/>
              </a:rPr>
              <a:t>, ICJ or </a:t>
            </a:r>
            <a:r>
              <a:rPr lang="en-US" sz="1600" dirty="0" smtClean="0">
                <a:solidFill>
                  <a:srgbClr val="0B1FDD"/>
                </a:solidFill>
                <a:effectLst/>
                <a:latin typeface="Corbel" panose="020B0503020204020204" pitchFamily="34" charset="0"/>
              </a:rPr>
              <a:t>arbitration.</a:t>
            </a:r>
            <a:endParaRPr lang="en-US" sz="1700" dirty="0">
              <a:solidFill>
                <a:srgbClr val="0B1FDD"/>
              </a:solidFill>
              <a:effectLst/>
              <a:latin typeface="Corbel" panose="020B0503020204020204" pitchFamily="34" charset="0"/>
              <a:cs typeface="Corbel"/>
            </a:endParaRPr>
          </a:p>
        </p:txBody>
      </p:sp>
      <p:sp>
        <p:nvSpPr>
          <p:cNvPr id="18" name="AutoShape 19"/>
          <p:cNvSpPr>
            <a:spLocks noChangeArrowheads="1"/>
          </p:cNvSpPr>
          <p:nvPr/>
        </p:nvSpPr>
        <p:spPr bwMode="gray">
          <a:xfrm>
            <a:off x="787401" y="2231771"/>
            <a:ext cx="7586662" cy="861441"/>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dirty="0"/>
          </a:p>
        </p:txBody>
      </p:sp>
      <p:sp>
        <p:nvSpPr>
          <p:cNvPr id="19" name="AutoShape 20"/>
          <p:cNvSpPr>
            <a:spLocks noChangeArrowheads="1"/>
          </p:cNvSpPr>
          <p:nvPr/>
        </p:nvSpPr>
        <p:spPr bwMode="gray">
          <a:xfrm>
            <a:off x="999414" y="2334263"/>
            <a:ext cx="1428078" cy="685800"/>
          </a:xfrm>
          <a:prstGeom prst="roundRect">
            <a:avLst>
              <a:gd name="adj" fmla="val 11921"/>
            </a:avLst>
          </a:prstGeom>
          <a:gradFill rotWithShape="1">
            <a:gsLst>
              <a:gs pos="0">
                <a:srgbClr val="EC941E"/>
              </a:gs>
              <a:gs pos="100000">
                <a:srgbClr val="EC941E">
                  <a:gamma/>
                  <a:shade val="69804"/>
                  <a:invGamma/>
                </a:srgbClr>
              </a:gs>
            </a:gsLst>
            <a:lin ang="5400000" scaled="1"/>
          </a:gradFill>
          <a:ln w="38100">
            <a:solidFill>
              <a:schemeClr val="tx1"/>
            </a:solidFill>
            <a:round/>
            <a:headEnd/>
            <a:tailEnd/>
          </a:ln>
          <a:effectLst/>
        </p:spPr>
        <p:txBody>
          <a:bodyPr wrap="none" anchor="ctr"/>
          <a:lstStyle/>
          <a:p>
            <a:endParaRPr lang="en-US" dirty="0"/>
          </a:p>
        </p:txBody>
      </p:sp>
      <p:sp>
        <p:nvSpPr>
          <p:cNvPr id="20" name="Freeform 21"/>
          <p:cNvSpPr>
            <a:spLocks/>
          </p:cNvSpPr>
          <p:nvPr/>
        </p:nvSpPr>
        <p:spPr bwMode="gray">
          <a:xfrm>
            <a:off x="1066800" y="2385935"/>
            <a:ext cx="714039" cy="59213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EC941E">
                  <a:gamma/>
                  <a:tint val="48627"/>
                  <a:invGamma/>
                </a:srgbClr>
              </a:gs>
              <a:gs pos="100000">
                <a:srgbClr val="EC941E">
                  <a:alpha val="0"/>
                </a:srgbClr>
              </a:gs>
            </a:gsLst>
            <a:lin ang="2700000" scaled="1"/>
          </a:gradFill>
          <a:ln w="0">
            <a:noFill/>
            <a:prstDash val="solid"/>
            <a:round/>
            <a:headEnd/>
            <a:tailEnd/>
          </a:ln>
        </p:spPr>
        <p:txBody>
          <a:bodyPr/>
          <a:lstStyle/>
          <a:p>
            <a:endParaRPr lang="en-US" dirty="0"/>
          </a:p>
        </p:txBody>
      </p:sp>
      <p:sp>
        <p:nvSpPr>
          <p:cNvPr id="21" name="Text Box 23"/>
          <p:cNvSpPr txBox="1">
            <a:spLocks noChangeArrowheads="1"/>
          </p:cNvSpPr>
          <p:nvPr/>
        </p:nvSpPr>
        <p:spPr bwMode="gray">
          <a:xfrm>
            <a:off x="2590800" y="2209800"/>
            <a:ext cx="5736515" cy="830997"/>
          </a:xfrm>
          <a:prstGeom prst="rect">
            <a:avLst/>
          </a:prstGeom>
          <a:noFill/>
          <a:ln w="9525" algn="ctr">
            <a:noFill/>
            <a:miter lim="800000"/>
            <a:headEnd/>
            <a:tailEnd/>
          </a:ln>
          <a:effectLst/>
        </p:spPr>
        <p:txBody>
          <a:bodyPr wrap="square">
            <a:spAutoFit/>
          </a:bodyPr>
          <a:lstStyle/>
          <a:p>
            <a:r>
              <a:rPr lang="en-US" sz="1600" dirty="0" smtClean="0">
                <a:solidFill>
                  <a:srgbClr val="0B1FDD"/>
                </a:solidFill>
                <a:effectLst/>
                <a:latin typeface="Corbel" panose="020B0503020204020204" pitchFamily="34" charset="0"/>
              </a:rPr>
              <a:t>Commission has 5 members. Unless </a:t>
            </a:r>
            <a:r>
              <a:rPr lang="en-US" sz="1600" dirty="0">
                <a:solidFill>
                  <a:srgbClr val="0B1FDD"/>
                </a:solidFill>
                <a:effectLst/>
                <a:latin typeface="Corbel" panose="020B0503020204020204" pitchFamily="34" charset="0"/>
              </a:rPr>
              <a:t>parties agree otherwise: each party selects </a:t>
            </a:r>
            <a:r>
              <a:rPr lang="en-US" sz="1600" dirty="0" smtClean="0">
                <a:solidFill>
                  <a:srgbClr val="0B1FDD"/>
                </a:solidFill>
                <a:effectLst/>
                <a:latin typeface="Corbel" panose="020B0503020204020204" pitchFamily="34" charset="0"/>
              </a:rPr>
              <a:t>2, </a:t>
            </a:r>
            <a:r>
              <a:rPr lang="en-US" sz="1600" dirty="0">
                <a:solidFill>
                  <a:srgbClr val="0B1FDD"/>
                </a:solidFill>
                <a:effectLst/>
                <a:latin typeface="Corbel" panose="020B0503020204020204" pitchFamily="34" charset="0"/>
              </a:rPr>
              <a:t>and those 4 select the </a:t>
            </a:r>
            <a:r>
              <a:rPr lang="en-US" sz="1600" dirty="0" smtClean="0">
                <a:solidFill>
                  <a:srgbClr val="0B1FDD"/>
                </a:solidFill>
                <a:effectLst/>
                <a:latin typeface="Corbel" panose="020B0503020204020204" pitchFamily="34" charset="0"/>
              </a:rPr>
              <a:t>5</a:t>
            </a:r>
            <a:r>
              <a:rPr lang="en-US" sz="1600" baseline="30000" dirty="0" smtClean="0">
                <a:solidFill>
                  <a:srgbClr val="0B1FDD"/>
                </a:solidFill>
                <a:effectLst/>
                <a:latin typeface="Corbel" panose="020B0503020204020204" pitchFamily="34" charset="0"/>
              </a:rPr>
              <a:t>th </a:t>
            </a:r>
            <a:r>
              <a:rPr lang="en-US" sz="1600" dirty="0" smtClean="0">
                <a:solidFill>
                  <a:srgbClr val="0B1FDD"/>
                </a:solidFill>
                <a:effectLst/>
                <a:latin typeface="Corbel" panose="020B0503020204020204" pitchFamily="34" charset="0"/>
              </a:rPr>
              <a:t>. The failure of a party to reply or participate does not constitute a bar to the proceedings. </a:t>
            </a:r>
            <a:endParaRPr lang="en-SG" sz="1600" i="1" dirty="0">
              <a:solidFill>
                <a:srgbClr val="0B1FDD"/>
              </a:solidFill>
              <a:effectLst/>
              <a:latin typeface="Corbel" panose="020B0503020204020204" pitchFamily="34" charset="0"/>
            </a:endParaRPr>
          </a:p>
        </p:txBody>
      </p:sp>
    </p:spTree>
    <p:extLst>
      <p:ext uri="{BB962C8B-B14F-4D97-AF65-F5344CB8AC3E}">
        <p14:creationId xmlns:p14="http://schemas.microsoft.com/office/powerpoint/2010/main" val="312798149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itle 3"/>
          <p:cNvSpPr>
            <a:spLocks noGrp="1"/>
          </p:cNvSpPr>
          <p:nvPr>
            <p:ph type="title"/>
          </p:nvPr>
        </p:nvSpPr>
        <p:spPr/>
        <p:txBody>
          <a:bodyPr/>
          <a:lstStyle/>
          <a:p>
            <a:pPr algn="ctr"/>
            <a:r>
              <a:rPr lang="en-US" sz="3200" dirty="0" smtClean="0">
                <a:latin typeface="Corbel"/>
                <a:cs typeface="Corbel"/>
              </a:rPr>
              <a:t>Conciliation Procedure: Timor-Leste/Australia</a:t>
            </a:r>
            <a:endParaRPr lang="en-US" sz="3200" dirty="0">
              <a:latin typeface="Corbel"/>
              <a:cs typeface="Corbel"/>
            </a:endParaRPr>
          </a:p>
        </p:txBody>
      </p:sp>
      <p:grpSp>
        <p:nvGrpSpPr>
          <p:cNvPr id="19" name="Gruppe 46"/>
          <p:cNvGrpSpPr>
            <a:grpSpLocks/>
          </p:cNvGrpSpPr>
          <p:nvPr/>
        </p:nvGrpSpPr>
        <p:grpSpPr bwMode="auto">
          <a:xfrm>
            <a:off x="466725" y="3598863"/>
            <a:ext cx="7840663" cy="457200"/>
            <a:chOff x="466725" y="3598863"/>
            <a:chExt cx="7840663" cy="457200"/>
          </a:xfrm>
        </p:grpSpPr>
        <p:sp>
          <p:nvSpPr>
            <p:cNvPr id="20" name="Afrundet rektangel 43"/>
            <p:cNvSpPr>
              <a:spLocks noChangeArrowheads="1"/>
            </p:cNvSpPr>
            <p:nvPr/>
          </p:nvSpPr>
          <p:spPr bwMode="auto">
            <a:xfrm>
              <a:off x="466725" y="3598863"/>
              <a:ext cx="7840663" cy="457200"/>
            </a:xfrm>
            <a:prstGeom prst="roundRect">
              <a:avLst>
                <a:gd name="adj" fmla="val 16667"/>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21" name="Rektangel 45"/>
            <p:cNvSpPr/>
            <p:nvPr/>
          </p:nvSpPr>
          <p:spPr>
            <a:xfrm>
              <a:off x="549275" y="3646488"/>
              <a:ext cx="7696200" cy="376237"/>
            </a:xfrm>
            <a:prstGeom prst="rect">
              <a:avLst/>
            </a:prstGeom>
            <a:solidFill>
              <a:schemeClr val="bg1">
                <a:lumMod val="95000"/>
              </a:schemeClr>
            </a:solidFill>
            <a:ln w="9525" cap="flat" cmpd="sng" algn="ctr">
              <a:solidFill>
                <a:schemeClr val="bg1">
                  <a:lumMod val="75000"/>
                </a:schemeClr>
              </a:solidFill>
              <a:prstDash val="solid"/>
            </a:ln>
            <a:effectLst/>
          </p:spPr>
          <p:txBody>
            <a:bodyPr anchor="ctr"/>
            <a:lstStyle/>
            <a:p>
              <a:pPr algn="ctr">
                <a:defRPr/>
              </a:pPr>
              <a:endParaRPr lang="en-US" dirty="0">
                <a:solidFill>
                  <a:srgbClr val="FFFFFF"/>
                </a:solidFill>
                <a:latin typeface="Calibri" pitchFamily="-112" charset="0"/>
                <a:ea typeface="ＭＳ Ｐゴシック" pitchFamily="-112" charset="-128"/>
              </a:endParaRPr>
            </a:p>
          </p:txBody>
        </p:sp>
      </p:grpSp>
      <p:sp>
        <p:nvSpPr>
          <p:cNvPr id="22" name="Rektangel 15"/>
          <p:cNvSpPr>
            <a:spLocks noChangeArrowheads="1"/>
          </p:cNvSpPr>
          <p:nvPr/>
        </p:nvSpPr>
        <p:spPr bwMode="auto">
          <a:xfrm>
            <a:off x="4789693" y="3680717"/>
            <a:ext cx="93647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orbel" panose="020B0503020204020204" pitchFamily="34" charset="0"/>
              </a:rPr>
              <a:t>Next step</a:t>
            </a:r>
            <a:endParaRPr lang="en-SG" altLang="en-US" sz="1400" b="1" noProof="1">
              <a:effectLst/>
              <a:latin typeface="Corbel" panose="020B0503020204020204" pitchFamily="34" charset="0"/>
            </a:endParaRPr>
          </a:p>
        </p:txBody>
      </p:sp>
      <p:sp>
        <p:nvSpPr>
          <p:cNvPr id="23" name="Rektangel 44"/>
          <p:cNvSpPr>
            <a:spLocks noChangeArrowheads="1"/>
          </p:cNvSpPr>
          <p:nvPr/>
        </p:nvSpPr>
        <p:spPr bwMode="auto">
          <a:xfrm>
            <a:off x="554038" y="3656013"/>
            <a:ext cx="989012" cy="365125"/>
          </a:xfrm>
          <a:prstGeom prst="rect">
            <a:avLst/>
          </a:prstGeom>
          <a:gradFill rotWithShape="1">
            <a:gsLst>
              <a:gs pos="0">
                <a:srgbClr val="78F8FF"/>
              </a:gs>
              <a:gs pos="56000">
                <a:srgbClr val="1F88C8"/>
              </a:gs>
              <a:gs pos="100000">
                <a:srgbClr val="1F88C8"/>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dirty="0">
              <a:solidFill>
                <a:srgbClr val="FFFFFF"/>
              </a:solidFill>
              <a:latin typeface="Calibri" panose="020F0502020204030204" pitchFamily="34" charset="0"/>
            </a:endParaRPr>
          </a:p>
        </p:txBody>
      </p:sp>
      <p:sp>
        <p:nvSpPr>
          <p:cNvPr id="25" name="Rektangel 17"/>
          <p:cNvSpPr>
            <a:spLocks noChangeArrowheads="1"/>
          </p:cNvSpPr>
          <p:nvPr/>
        </p:nvSpPr>
        <p:spPr bwMode="auto">
          <a:xfrm>
            <a:off x="5849697" y="3670360"/>
            <a:ext cx="936475"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orbel" panose="020B0503020204020204" pitchFamily="34" charset="0"/>
              </a:rPr>
              <a:t>Next step</a:t>
            </a:r>
            <a:endParaRPr lang="en-SG" altLang="en-US" sz="1400" b="1" noProof="1">
              <a:effectLst/>
              <a:latin typeface="Corbel" panose="020B0503020204020204" pitchFamily="34" charset="0"/>
            </a:endParaRPr>
          </a:p>
        </p:txBody>
      </p:sp>
      <p:sp>
        <p:nvSpPr>
          <p:cNvPr id="26" name="Rektangel 20"/>
          <p:cNvSpPr>
            <a:spLocks noChangeArrowheads="1"/>
          </p:cNvSpPr>
          <p:nvPr/>
        </p:nvSpPr>
        <p:spPr bwMode="auto">
          <a:xfrm>
            <a:off x="6890083" y="3662361"/>
            <a:ext cx="147412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orbel" panose="020B0503020204020204" pitchFamily="34" charset="0"/>
              </a:rPr>
              <a:t>June or July 2017</a:t>
            </a:r>
            <a:endParaRPr lang="en-SG" altLang="en-US" sz="1400" b="1" noProof="1">
              <a:effectLst/>
              <a:latin typeface="Corbel" panose="020B0503020204020204" pitchFamily="34" charset="0"/>
            </a:endParaRPr>
          </a:p>
        </p:txBody>
      </p:sp>
      <p:sp>
        <p:nvSpPr>
          <p:cNvPr id="27" name="Rektangel 44"/>
          <p:cNvSpPr>
            <a:spLocks noChangeArrowheads="1"/>
          </p:cNvSpPr>
          <p:nvPr/>
        </p:nvSpPr>
        <p:spPr bwMode="auto">
          <a:xfrm>
            <a:off x="1541463" y="3656013"/>
            <a:ext cx="989012" cy="365125"/>
          </a:xfrm>
          <a:prstGeom prst="rect">
            <a:avLst/>
          </a:prstGeom>
          <a:gradFill rotWithShape="1">
            <a:gsLst>
              <a:gs pos="0">
                <a:srgbClr val="78F8FF"/>
              </a:gs>
              <a:gs pos="56000">
                <a:srgbClr val="1F88C8"/>
              </a:gs>
              <a:gs pos="100000">
                <a:srgbClr val="1F88C8"/>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dirty="0">
              <a:solidFill>
                <a:srgbClr val="FFFFFF"/>
              </a:solidFill>
              <a:latin typeface="Calibri" panose="020F0502020204030204" pitchFamily="34" charset="0"/>
            </a:endParaRPr>
          </a:p>
        </p:txBody>
      </p:sp>
      <p:sp>
        <p:nvSpPr>
          <p:cNvPr id="29" name="Rektangel 30"/>
          <p:cNvSpPr>
            <a:spLocks noChangeArrowheads="1"/>
          </p:cNvSpPr>
          <p:nvPr/>
        </p:nvSpPr>
        <p:spPr bwMode="auto">
          <a:xfrm>
            <a:off x="733425" y="3694113"/>
            <a:ext cx="117211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alibri" panose="020F0502020204030204" pitchFamily="34" charset="0"/>
              </a:rPr>
              <a:t>11 April 2016</a:t>
            </a:r>
            <a:endParaRPr lang="en-SG" altLang="en-US" sz="1400" b="1" noProof="1">
              <a:effectLst/>
              <a:latin typeface="Calibri" panose="020F0502020204030204" pitchFamily="34" charset="0"/>
            </a:endParaRPr>
          </a:p>
        </p:txBody>
      </p:sp>
      <p:sp>
        <p:nvSpPr>
          <p:cNvPr id="30" name="Rektangel 44"/>
          <p:cNvSpPr>
            <a:spLocks noChangeArrowheads="1"/>
          </p:cNvSpPr>
          <p:nvPr/>
        </p:nvSpPr>
        <p:spPr bwMode="auto">
          <a:xfrm>
            <a:off x="2528888" y="3656013"/>
            <a:ext cx="989012" cy="365125"/>
          </a:xfrm>
          <a:prstGeom prst="rect">
            <a:avLst/>
          </a:prstGeom>
          <a:gradFill rotWithShape="1">
            <a:gsLst>
              <a:gs pos="0">
                <a:srgbClr val="78F8FF"/>
              </a:gs>
              <a:gs pos="56000">
                <a:srgbClr val="1F88C8"/>
              </a:gs>
              <a:gs pos="100000">
                <a:srgbClr val="1F88C8"/>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dirty="0">
              <a:solidFill>
                <a:srgbClr val="FFFFFF"/>
              </a:solidFill>
              <a:latin typeface="Calibri" panose="020F0502020204030204" pitchFamily="34" charset="0"/>
            </a:endParaRPr>
          </a:p>
        </p:txBody>
      </p:sp>
      <p:sp>
        <p:nvSpPr>
          <p:cNvPr id="31" name="Rektangel 31"/>
          <p:cNvSpPr>
            <a:spLocks noChangeArrowheads="1"/>
          </p:cNvSpPr>
          <p:nvPr/>
        </p:nvSpPr>
        <p:spPr bwMode="auto">
          <a:xfrm>
            <a:off x="1984983" y="3671723"/>
            <a:ext cx="104054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orbel" panose="020B0503020204020204" pitchFamily="34" charset="0"/>
              </a:rPr>
              <a:t>2 May 2016</a:t>
            </a:r>
            <a:endParaRPr lang="en-SG" altLang="en-US" sz="1400" b="1" noProof="1">
              <a:effectLst/>
              <a:latin typeface="Corbel" panose="020B0503020204020204" pitchFamily="34" charset="0"/>
            </a:endParaRPr>
          </a:p>
        </p:txBody>
      </p:sp>
      <p:sp>
        <p:nvSpPr>
          <p:cNvPr id="32" name="Rektangel 44"/>
          <p:cNvSpPr>
            <a:spLocks noChangeArrowheads="1"/>
          </p:cNvSpPr>
          <p:nvPr/>
        </p:nvSpPr>
        <p:spPr bwMode="auto">
          <a:xfrm>
            <a:off x="3516313" y="3656013"/>
            <a:ext cx="989012" cy="365125"/>
          </a:xfrm>
          <a:prstGeom prst="rect">
            <a:avLst/>
          </a:prstGeom>
          <a:gradFill rotWithShape="1">
            <a:gsLst>
              <a:gs pos="0">
                <a:srgbClr val="78F8FF"/>
              </a:gs>
              <a:gs pos="56000">
                <a:srgbClr val="1F88C8"/>
              </a:gs>
              <a:gs pos="100000">
                <a:srgbClr val="1F88C8"/>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endParaRPr lang="en-US" altLang="en-US" dirty="0">
              <a:solidFill>
                <a:srgbClr val="FFFFFF"/>
              </a:solidFill>
              <a:latin typeface="Calibri" panose="020F0502020204030204" pitchFamily="34" charset="0"/>
            </a:endParaRPr>
          </a:p>
        </p:txBody>
      </p:sp>
      <p:sp>
        <p:nvSpPr>
          <p:cNvPr id="33" name="Rektangel 32"/>
          <p:cNvSpPr>
            <a:spLocks noChangeArrowheads="1"/>
          </p:cNvSpPr>
          <p:nvPr/>
        </p:nvSpPr>
        <p:spPr bwMode="auto">
          <a:xfrm>
            <a:off x="3077026" y="3662362"/>
            <a:ext cx="1488869"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indent="-342900"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SG" altLang="en-US" sz="1400" b="1" noProof="1" smtClean="0">
                <a:effectLst/>
                <a:latin typeface="Corbel" panose="020B0503020204020204" pitchFamily="34" charset="0"/>
              </a:rPr>
              <a:t>June or July 2016</a:t>
            </a:r>
            <a:endParaRPr lang="en-SG" altLang="en-US" sz="1400" b="1" noProof="1">
              <a:effectLst/>
              <a:latin typeface="Corbel" panose="020B0503020204020204" pitchFamily="34" charset="0"/>
            </a:endParaRPr>
          </a:p>
        </p:txBody>
      </p:sp>
      <p:grpSp>
        <p:nvGrpSpPr>
          <p:cNvPr id="34" name="Group 28"/>
          <p:cNvGrpSpPr>
            <a:grpSpLocks/>
          </p:cNvGrpSpPr>
          <p:nvPr/>
        </p:nvGrpSpPr>
        <p:grpSpPr bwMode="auto">
          <a:xfrm>
            <a:off x="649288" y="2318861"/>
            <a:ext cx="1326438" cy="1169551"/>
            <a:chOff x="649288" y="2318861"/>
            <a:chExt cx="1326438" cy="1169551"/>
          </a:xfrm>
        </p:grpSpPr>
        <p:sp>
          <p:nvSpPr>
            <p:cNvPr id="35" name="Rektangulær billedforklaring 33"/>
            <p:cNvSpPr>
              <a:spLocks noChangeArrowheads="1"/>
            </p:cNvSpPr>
            <p:nvPr/>
          </p:nvSpPr>
          <p:spPr bwMode="auto">
            <a:xfrm>
              <a:off x="649288" y="2341563"/>
              <a:ext cx="1195387" cy="1079500"/>
            </a:xfrm>
            <a:prstGeom prst="wedgeRectCallout">
              <a:avLst>
                <a:gd name="adj1" fmla="val -29778"/>
                <a:gd name="adj2" fmla="val 68806"/>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36" name="Rektangel 34"/>
            <p:cNvSpPr>
              <a:spLocks noChangeArrowheads="1"/>
            </p:cNvSpPr>
            <p:nvPr/>
          </p:nvSpPr>
          <p:spPr bwMode="auto">
            <a:xfrm>
              <a:off x="649438" y="2318861"/>
              <a:ext cx="1326288" cy="1169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Timor-Leste instituted the proceedings and appointed 2 conciliators</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grpSp>
        <p:nvGrpSpPr>
          <p:cNvPr id="43" name="Group 42"/>
          <p:cNvGrpSpPr>
            <a:grpSpLocks/>
          </p:cNvGrpSpPr>
          <p:nvPr/>
        </p:nvGrpSpPr>
        <p:grpSpPr bwMode="auto">
          <a:xfrm>
            <a:off x="1736077" y="4208650"/>
            <a:ext cx="1216025" cy="1079500"/>
            <a:chOff x="2981325" y="4216400"/>
            <a:chExt cx="1216025" cy="1079500"/>
          </a:xfrm>
        </p:grpSpPr>
        <p:sp>
          <p:nvSpPr>
            <p:cNvPr id="44" name="Rektangulær billedforklaring 37"/>
            <p:cNvSpPr>
              <a:spLocks noChangeArrowheads="1"/>
            </p:cNvSpPr>
            <p:nvPr/>
          </p:nvSpPr>
          <p:spPr bwMode="auto">
            <a:xfrm>
              <a:off x="2981325" y="4216400"/>
              <a:ext cx="1195388" cy="1079500"/>
            </a:xfrm>
            <a:prstGeom prst="wedgeRectCallout">
              <a:avLst>
                <a:gd name="adj1" fmla="val 26319"/>
                <a:gd name="adj2" fmla="val -68134"/>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45" name="Rektangel 38"/>
            <p:cNvSpPr>
              <a:spLocks noChangeArrowheads="1"/>
            </p:cNvSpPr>
            <p:nvPr/>
          </p:nvSpPr>
          <p:spPr bwMode="auto">
            <a:xfrm>
              <a:off x="2990850" y="4394200"/>
              <a:ext cx="1206500"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Australia appointed 2 conciliators</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grpSp>
        <p:nvGrpSpPr>
          <p:cNvPr id="46" name="Group 38"/>
          <p:cNvGrpSpPr>
            <a:grpSpLocks/>
          </p:cNvGrpSpPr>
          <p:nvPr/>
        </p:nvGrpSpPr>
        <p:grpSpPr bwMode="auto">
          <a:xfrm>
            <a:off x="3200400" y="2338568"/>
            <a:ext cx="1295400" cy="1102657"/>
            <a:chOff x="2608793" y="2334281"/>
            <a:chExt cx="1295400" cy="1102657"/>
          </a:xfrm>
        </p:grpSpPr>
        <p:sp>
          <p:nvSpPr>
            <p:cNvPr id="47" name="Rektangulær billedforklaring 39"/>
            <p:cNvSpPr>
              <a:spLocks noChangeArrowheads="1"/>
            </p:cNvSpPr>
            <p:nvPr/>
          </p:nvSpPr>
          <p:spPr bwMode="auto">
            <a:xfrm>
              <a:off x="2662238" y="2357438"/>
              <a:ext cx="1195387" cy="1079500"/>
            </a:xfrm>
            <a:prstGeom prst="wedgeRectCallout">
              <a:avLst>
                <a:gd name="adj1" fmla="val -29778"/>
                <a:gd name="adj2" fmla="val 68806"/>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50" name="Rektangel 40"/>
            <p:cNvSpPr>
              <a:spLocks noChangeArrowheads="1"/>
            </p:cNvSpPr>
            <p:nvPr/>
          </p:nvSpPr>
          <p:spPr bwMode="auto">
            <a:xfrm>
              <a:off x="2608793" y="2334281"/>
              <a:ext cx="1295400"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Constitution of Conciliation Commission</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grpSp>
        <p:nvGrpSpPr>
          <p:cNvPr id="54" name="Group 53"/>
          <p:cNvGrpSpPr>
            <a:grpSpLocks/>
          </p:cNvGrpSpPr>
          <p:nvPr/>
        </p:nvGrpSpPr>
        <p:grpSpPr bwMode="auto">
          <a:xfrm>
            <a:off x="4419600" y="4191000"/>
            <a:ext cx="1371599" cy="1169551"/>
            <a:chOff x="2623669" y="4209091"/>
            <a:chExt cx="1371599" cy="1169551"/>
          </a:xfrm>
        </p:grpSpPr>
        <p:sp>
          <p:nvSpPr>
            <p:cNvPr id="56" name="Rektangulær billedforklaring 37"/>
            <p:cNvSpPr>
              <a:spLocks noChangeArrowheads="1"/>
            </p:cNvSpPr>
            <p:nvPr/>
          </p:nvSpPr>
          <p:spPr bwMode="auto">
            <a:xfrm>
              <a:off x="2657534" y="4226079"/>
              <a:ext cx="1195388" cy="1079500"/>
            </a:xfrm>
            <a:prstGeom prst="wedgeRectCallout">
              <a:avLst>
                <a:gd name="adj1" fmla="val 26319"/>
                <a:gd name="adj2" fmla="val -68134"/>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57" name="Rektangel 38"/>
            <p:cNvSpPr>
              <a:spLocks noChangeArrowheads="1"/>
            </p:cNvSpPr>
            <p:nvPr/>
          </p:nvSpPr>
          <p:spPr bwMode="auto">
            <a:xfrm>
              <a:off x="2623669" y="4209091"/>
              <a:ext cx="1371599" cy="1169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Rules of Procedure: 3rd party, hearings, competence, </a:t>
              </a:r>
              <a:r>
                <a:rPr lang="en-US" altLang="en-US" sz="1400" noProof="1" smtClean="0">
                  <a:solidFill>
                    <a:srgbClr val="0B1FDD"/>
                  </a:solidFill>
                  <a:effectLst/>
                  <a:latin typeface="Corbel" panose="020B0503020204020204" pitchFamily="34" charset="0"/>
                  <a:cs typeface="Arial" panose="020B0604020202020204" pitchFamily="34" charset="0"/>
                </a:rPr>
                <a:t>experts</a:t>
              </a:r>
              <a:r>
                <a:rPr lang="is-IS" altLang="en-US" sz="1400" noProof="1" smtClean="0">
                  <a:solidFill>
                    <a:srgbClr val="0B1FDD"/>
                  </a:solidFill>
                  <a:effectLst/>
                  <a:latin typeface="Corbel" panose="020B0503020204020204" pitchFamily="34" charset="0"/>
                  <a:cs typeface="Arial" panose="020B0604020202020204" pitchFamily="34" charset="0"/>
                </a:rPr>
                <a:t>…</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grpSp>
        <p:nvGrpSpPr>
          <p:cNvPr id="58" name="Group 38"/>
          <p:cNvGrpSpPr>
            <a:grpSpLocks/>
          </p:cNvGrpSpPr>
          <p:nvPr/>
        </p:nvGrpSpPr>
        <p:grpSpPr bwMode="auto">
          <a:xfrm>
            <a:off x="6019800" y="2333611"/>
            <a:ext cx="1227138" cy="1102657"/>
            <a:chOff x="2662238" y="2334281"/>
            <a:chExt cx="1227138" cy="1102657"/>
          </a:xfrm>
        </p:grpSpPr>
        <p:sp>
          <p:nvSpPr>
            <p:cNvPr id="59" name="Rektangulær billedforklaring 39"/>
            <p:cNvSpPr>
              <a:spLocks noChangeArrowheads="1"/>
            </p:cNvSpPr>
            <p:nvPr/>
          </p:nvSpPr>
          <p:spPr bwMode="auto">
            <a:xfrm>
              <a:off x="2662238" y="2357438"/>
              <a:ext cx="1195387" cy="1079500"/>
            </a:xfrm>
            <a:prstGeom prst="wedgeRectCallout">
              <a:avLst>
                <a:gd name="adj1" fmla="val -29778"/>
                <a:gd name="adj2" fmla="val 68806"/>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60" name="Rektangel 40"/>
            <p:cNvSpPr>
              <a:spLocks noChangeArrowheads="1"/>
            </p:cNvSpPr>
            <p:nvPr/>
          </p:nvSpPr>
          <p:spPr bwMode="auto">
            <a:xfrm>
              <a:off x="2682876" y="2334281"/>
              <a:ext cx="1206500"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Hearings – Examining – Engaging  with parties</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grpSp>
        <p:nvGrpSpPr>
          <p:cNvPr id="62" name="Group 61"/>
          <p:cNvGrpSpPr>
            <a:grpSpLocks/>
          </p:cNvGrpSpPr>
          <p:nvPr/>
        </p:nvGrpSpPr>
        <p:grpSpPr bwMode="auto">
          <a:xfrm>
            <a:off x="7029450" y="4186325"/>
            <a:ext cx="1216025" cy="1079500"/>
            <a:chOff x="2981325" y="4216400"/>
            <a:chExt cx="1216025" cy="1079500"/>
          </a:xfrm>
        </p:grpSpPr>
        <p:sp>
          <p:nvSpPr>
            <p:cNvPr id="63" name="Rektangulær billedforklaring 37"/>
            <p:cNvSpPr>
              <a:spLocks noChangeArrowheads="1"/>
            </p:cNvSpPr>
            <p:nvPr/>
          </p:nvSpPr>
          <p:spPr bwMode="auto">
            <a:xfrm>
              <a:off x="2981325" y="4216400"/>
              <a:ext cx="1195388" cy="1079500"/>
            </a:xfrm>
            <a:prstGeom prst="wedgeRectCallout">
              <a:avLst>
                <a:gd name="adj1" fmla="val 26319"/>
                <a:gd name="adj2" fmla="val -68134"/>
              </a:avLst>
            </a:prstGeom>
            <a:gradFill rotWithShape="1">
              <a:gsLst>
                <a:gs pos="0">
                  <a:srgbClr val="E6E6E6"/>
                </a:gs>
                <a:gs pos="100000">
                  <a:srgbClr val="FFFFFF"/>
                </a:gs>
              </a:gsLst>
              <a:lin ang="16200000"/>
            </a:gradFill>
            <a:ln w="12700">
              <a:solidFill>
                <a:srgbClr val="BFBFBF"/>
              </a:solidFill>
              <a:miter lim="800000"/>
              <a:headEnd/>
              <a:tailEnd/>
            </a:ln>
            <a:effectLst>
              <a:outerShdw blurRad="63500" dist="38100" dir="2700000" algn="tl" rotWithShape="0">
                <a:srgbClr val="000000">
                  <a:alpha val="39999"/>
                </a:srgbClr>
              </a:outerShdw>
            </a:effectLst>
          </p:spPr>
          <p:txBody>
            <a:bodyPr anchor="ctr"/>
            <a:lstStyle/>
            <a:p>
              <a:pPr algn="ctr">
                <a:defRPr/>
              </a:pPr>
              <a:endParaRPr lang="en-US" dirty="0">
                <a:solidFill>
                  <a:srgbClr val="FFFFFF"/>
                </a:solidFill>
                <a:latin typeface="Arial Narrow" charset="0"/>
                <a:ea typeface="ＭＳ Ｐゴシック" pitchFamily="-112" charset="-128"/>
              </a:endParaRPr>
            </a:p>
          </p:txBody>
        </p:sp>
        <p:sp>
          <p:nvSpPr>
            <p:cNvPr id="64" name="Rektangel 38"/>
            <p:cNvSpPr>
              <a:spLocks noChangeArrowheads="1"/>
            </p:cNvSpPr>
            <p:nvPr/>
          </p:nvSpPr>
          <p:spPr bwMode="auto">
            <a:xfrm>
              <a:off x="2990850" y="4394200"/>
              <a:ext cx="120650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801688"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defTabSz="801688"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defTabSz="801688"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defTabSz="801688"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defTabSz="801688"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80168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20000"/>
                </a:spcBef>
              </a:pPr>
              <a:r>
                <a:rPr lang="en-SG" altLang="en-US" sz="1400" noProof="1" smtClean="0">
                  <a:solidFill>
                    <a:srgbClr val="0B1FDD"/>
                  </a:solidFill>
                  <a:effectLst/>
                  <a:latin typeface="Corbel" panose="020B0503020204020204" pitchFamily="34" charset="0"/>
                  <a:cs typeface="Arial" panose="020B0604020202020204" pitchFamily="34" charset="0"/>
                </a:rPr>
                <a:t>Report</a:t>
              </a:r>
              <a:endParaRPr lang="en-SG" altLang="en-US" sz="1400" noProof="1">
                <a:solidFill>
                  <a:srgbClr val="0B1FDD"/>
                </a:solidFill>
                <a:effectLst/>
                <a:latin typeface="Corbel" panose="020B0503020204020204" pitchFamily="34" charset="0"/>
                <a:cs typeface="Arial" panose="020B0604020202020204" pitchFamily="34" charset="0"/>
              </a:endParaRPr>
            </a:p>
          </p:txBody>
        </p:sp>
      </p:grpSp>
    </p:spTree>
    <p:extLst>
      <p:ext uri="{BB962C8B-B14F-4D97-AF65-F5344CB8AC3E}">
        <p14:creationId xmlns:p14="http://schemas.microsoft.com/office/powerpoint/2010/main" val="31681279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L PPT Theme">
  <a:themeElements>
    <a:clrScheme name="CIL Theme">
      <a:dk1>
        <a:srgbClr val="424242"/>
      </a:dk1>
      <a:lt1>
        <a:sysClr val="window" lastClr="FFFFFF"/>
      </a:lt1>
      <a:dk2>
        <a:srgbClr val="323232"/>
      </a:dk2>
      <a:lt2>
        <a:srgbClr val="E3DED1"/>
      </a:lt2>
      <a:accent1>
        <a:srgbClr val="FF6600"/>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CIL PPT Theme</Template>
  <TotalTime>15564</TotalTime>
  <Words>655</Words>
  <Application>Microsoft Office PowerPoint</Application>
  <PresentationFormat>On-screen Show (4:3)</PresentationFormat>
  <Paragraphs>80</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ＭＳ Ｐゴシック</vt:lpstr>
      <vt:lpstr>Arial</vt:lpstr>
      <vt:lpstr>Arial Narrow</vt:lpstr>
      <vt:lpstr>Calibri</vt:lpstr>
      <vt:lpstr>Corbel</vt:lpstr>
      <vt:lpstr>Times New Roman</vt:lpstr>
      <vt:lpstr>Verdana</vt:lpstr>
      <vt:lpstr>Wingdings 2</vt:lpstr>
      <vt:lpstr>CIL PPT Theme</vt:lpstr>
      <vt:lpstr>International Conference:  Maritime Boundaries and the Law of the Sea Dili, 19 May 2016  UNCLOS DISPUTE SETTLMENT MECHANISMS  ON MARITIME BOUNDARIES AND THE TIMOR SEA</vt:lpstr>
      <vt:lpstr>Introduction</vt:lpstr>
      <vt:lpstr> UNCLOS Dispute Settlement Regime</vt:lpstr>
      <vt:lpstr>  Obligation to Exchange Views - Negotiation  </vt:lpstr>
      <vt:lpstr>Adjudication - Arbitration</vt:lpstr>
      <vt:lpstr>Optional Exceptions in Article 298</vt:lpstr>
      <vt:lpstr>Compulsory Conciliation on “New” Maritime Boundaries Disputes</vt:lpstr>
      <vt:lpstr>Compulsory Conciliation Procedure</vt:lpstr>
      <vt:lpstr>Conciliation Procedure: Timor-Leste/Australia</vt:lpstr>
      <vt:lpstr>Conclusion</vt:lpstr>
      <vt:lpstr> </vt:lpstr>
    </vt:vector>
  </TitlesOfParts>
  <Company>National University of Singapore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CIL Documents Database</dc:title>
  <dc:creator>Hao Duy Phan</dc:creator>
  <cp:lastModifiedBy>Fiona Macrae</cp:lastModifiedBy>
  <cp:revision>531</cp:revision>
  <cp:lastPrinted>2016-05-16T09:27:25Z</cp:lastPrinted>
  <dcterms:created xsi:type="dcterms:W3CDTF">2010-03-11T02:53:18Z</dcterms:created>
  <dcterms:modified xsi:type="dcterms:W3CDTF">2016-05-24T07:58:58Z</dcterms:modified>
</cp:coreProperties>
</file>